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3"/>
  </p:notesMasterIdLst>
  <p:sldIdLst>
    <p:sldId id="256" r:id="rId2"/>
    <p:sldId id="257" r:id="rId3"/>
    <p:sldId id="258" r:id="rId4"/>
    <p:sldId id="259" r:id="rId5"/>
    <p:sldId id="260" r:id="rId6"/>
    <p:sldId id="261" r:id="rId7"/>
    <p:sldId id="262" r:id="rId8"/>
    <p:sldId id="263" r:id="rId9"/>
    <p:sldId id="265" r:id="rId10"/>
    <p:sldId id="334" r:id="rId11"/>
    <p:sldId id="266" r:id="rId12"/>
    <p:sldId id="267" r:id="rId13"/>
    <p:sldId id="268" r:id="rId14"/>
    <p:sldId id="269" r:id="rId15"/>
    <p:sldId id="270" r:id="rId16"/>
    <p:sldId id="271" r:id="rId17"/>
    <p:sldId id="272" r:id="rId18"/>
    <p:sldId id="332" r:id="rId19"/>
    <p:sldId id="333" r:id="rId20"/>
    <p:sldId id="274" r:id="rId21"/>
    <p:sldId id="275" r:id="rId22"/>
    <p:sldId id="276" r:id="rId23"/>
    <p:sldId id="277" r:id="rId24"/>
    <p:sldId id="278" r:id="rId25"/>
    <p:sldId id="280" r:id="rId26"/>
    <p:sldId id="281" r:id="rId27"/>
    <p:sldId id="282" r:id="rId28"/>
    <p:sldId id="283" r:id="rId29"/>
    <p:sldId id="284" r:id="rId30"/>
    <p:sldId id="329" r:id="rId31"/>
    <p:sldId id="285" r:id="rId32"/>
    <p:sldId id="286" r:id="rId33"/>
    <p:sldId id="287" r:id="rId34"/>
    <p:sldId id="288" r:id="rId35"/>
    <p:sldId id="289" r:id="rId36"/>
    <p:sldId id="290" r:id="rId37"/>
    <p:sldId id="291" r:id="rId38"/>
    <p:sldId id="292" r:id="rId39"/>
    <p:sldId id="293" r:id="rId40"/>
    <p:sldId id="294" r:id="rId41"/>
    <p:sldId id="295" r:id="rId42"/>
    <p:sldId id="331" r:id="rId43"/>
    <p:sldId id="297" r:id="rId44"/>
    <p:sldId id="298" r:id="rId45"/>
    <p:sldId id="299" r:id="rId46"/>
    <p:sldId id="300" r:id="rId47"/>
    <p:sldId id="301" r:id="rId48"/>
    <p:sldId id="302" r:id="rId49"/>
    <p:sldId id="303" r:id="rId50"/>
    <p:sldId id="304" r:id="rId51"/>
    <p:sldId id="330" r:id="rId52"/>
  </p:sldIdLst>
  <p:sldSz cx="12179300" cy="6858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DFB0B851-2358-4E38-967C-ABB8807504F6}">
  <a:tblStyle styleId="{DFB0B851-2358-4E38-967C-ABB8807504F6}" styleName="Table_0">
    <a:wholeTbl>
      <a:tcTxStyle b="off" i="off">
        <a:font>
          <a:latin typeface="Helvetica Neue Light"/>
          <a:ea typeface="Helvetica Neue Light"/>
          <a:cs typeface="Helvetica Neue Light"/>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9EDF0"/>
          </a:solidFill>
        </a:fill>
      </a:tcStyle>
    </a:wholeTbl>
    <a:band1H>
      <a:tcStyle>
        <a:tcBdr/>
        <a:fill>
          <a:solidFill>
            <a:srgbClr val="CFD9DF"/>
          </a:solidFill>
        </a:fill>
      </a:tcStyle>
    </a:band1H>
    <a:band1V>
      <a:tcStyle>
        <a:tcBdr/>
        <a:fill>
          <a:solidFill>
            <a:srgbClr val="CFD9DF"/>
          </a:solidFill>
        </a:fill>
      </a:tcStyle>
    </a:band1V>
    <a:lastCol>
      <a:tcTxStyle b="on" i="off">
        <a:font>
          <a:latin typeface="Helvetica Neue Light"/>
          <a:ea typeface="Helvetica Neue Light"/>
          <a:cs typeface="Helvetica Neue Light"/>
        </a:font>
        <a:schemeClr val="lt1"/>
      </a:tcTxStyle>
      <a:tcStyle>
        <a:tcBdr/>
        <a:fill>
          <a:solidFill>
            <a:schemeClr val="accent1"/>
          </a:solidFill>
        </a:fill>
      </a:tcStyle>
    </a:lastCol>
    <a:firstCol>
      <a:tcTxStyle b="on" i="off">
        <a:font>
          <a:latin typeface="Helvetica Neue Light"/>
          <a:ea typeface="Helvetica Neue Light"/>
          <a:cs typeface="Helvetica Neue Light"/>
        </a:font>
        <a:schemeClr val="lt1"/>
      </a:tcTxStyle>
      <a:tcStyle>
        <a:tcBdr/>
        <a:fill>
          <a:solidFill>
            <a:schemeClr val="accent1"/>
          </a:solidFill>
        </a:fill>
      </a:tcStyle>
    </a:firstCol>
    <a:lastRow>
      <a:tcTxStyle b="on" i="off">
        <a:font>
          <a:latin typeface="Helvetica Neue Light"/>
          <a:ea typeface="Helvetica Neue Light"/>
          <a:cs typeface="Helvetica Neue Light"/>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Helvetica Neue Light"/>
          <a:ea typeface="Helvetica Neue Light"/>
          <a:cs typeface="Helvetica Neue Light"/>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60" autoAdjust="0"/>
  </p:normalViewPr>
  <p:slideViewPr>
    <p:cSldViewPr snapToGrid="0" snapToObjects="1">
      <p:cViewPr varScale="1">
        <p:scale>
          <a:sx n="152" d="100"/>
          <a:sy n="152" d="100"/>
        </p:scale>
        <p:origin x="-552" y="-120"/>
      </p:cViewPr>
      <p:guideLst>
        <p:guide orient="horz" pos="2160"/>
        <p:guide pos="383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sz="1200" b="0" i="0" u="none" strike="noStrike" cap="none" baseline="0">
                <a:solidFill>
                  <a:schemeClr val="dk1"/>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sz="1200" b="0" i="0" u="none" strike="noStrike" cap="none" baseline="0">
                <a:solidFill>
                  <a:schemeClr val="dk1"/>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4" name="Shape 4"/>
          <p:cNvSpPr>
            <a:spLocks noGrp="1" noRot="1" noChangeAspect="1"/>
          </p:cNvSpPr>
          <p:nvPr>
            <p:ph type="sldImg" idx="3"/>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sz="1200" b="0" i="0" u="none" strike="noStrike" cap="none" baseline="0">
                <a:solidFill>
                  <a:schemeClr val="dk1"/>
                </a:solidFill>
                <a:latin typeface="Calibri"/>
                <a:ea typeface="Calibri"/>
                <a:cs typeface="Calibri"/>
                <a:sym typeface="Calibri"/>
              </a:defRPr>
            </a:lvl1pPr>
            <a:lvl2pPr marL="457200" marR="0" indent="0" algn="l" rtl="0">
              <a:spcBef>
                <a:spcPts val="0"/>
              </a:spcBef>
              <a:defRPr sz="1200" b="0" i="0" u="none" strike="noStrike" cap="none" baseline="0">
                <a:solidFill>
                  <a:schemeClr val="dk1"/>
                </a:solidFill>
                <a:latin typeface="Calibri"/>
                <a:ea typeface="Calibri"/>
                <a:cs typeface="Calibri"/>
                <a:sym typeface="Calibri"/>
              </a:defRPr>
            </a:lvl2pPr>
            <a:lvl3pPr marL="914400" marR="0" indent="0" algn="l" rtl="0">
              <a:spcBef>
                <a:spcPts val="0"/>
              </a:spcBef>
              <a:defRPr sz="1200" b="0" i="0" u="none" strike="noStrike" cap="none" baseline="0">
                <a:solidFill>
                  <a:schemeClr val="dk1"/>
                </a:solidFill>
                <a:latin typeface="Calibri"/>
                <a:ea typeface="Calibri"/>
                <a:cs typeface="Calibri"/>
                <a:sym typeface="Calibri"/>
              </a:defRPr>
            </a:lvl3pPr>
            <a:lvl4pPr marL="1371600" marR="0" indent="0" algn="l" rtl="0">
              <a:spcBef>
                <a:spcPts val="0"/>
              </a:spcBef>
              <a:defRPr sz="1200" b="0" i="0" u="none" strike="noStrike" cap="none" baseline="0">
                <a:solidFill>
                  <a:schemeClr val="dk1"/>
                </a:solidFill>
                <a:latin typeface="Calibri"/>
                <a:ea typeface="Calibri"/>
                <a:cs typeface="Calibri"/>
                <a:sym typeface="Calibri"/>
              </a:defRPr>
            </a:lvl4pPr>
            <a:lvl5pPr marL="1828800" marR="0" indent="0" algn="l" rtl="0">
              <a:spcBef>
                <a:spcPts val="0"/>
              </a:spcBef>
              <a:defRPr sz="1200" b="0" i="0" u="none" strike="noStrike" cap="none" baseline="0">
                <a:solidFill>
                  <a:schemeClr val="dk1"/>
                </a:solidFill>
                <a:latin typeface="Calibri"/>
                <a:ea typeface="Calibri"/>
                <a:cs typeface="Calibri"/>
                <a:sym typeface="Calibri"/>
              </a:defRPr>
            </a:lvl5pPr>
            <a:lvl6pPr marL="2286000" marR="0" indent="0" algn="l" rtl="0">
              <a:spcBef>
                <a:spcPts val="0"/>
              </a:spcBef>
              <a:defRPr sz="1200" b="0" i="0" u="none" strike="noStrike" cap="none" baseline="0">
                <a:solidFill>
                  <a:schemeClr val="dk1"/>
                </a:solidFill>
                <a:latin typeface="Calibri"/>
                <a:ea typeface="Calibri"/>
                <a:cs typeface="Calibri"/>
                <a:sym typeface="Calibri"/>
              </a:defRPr>
            </a:lvl6pPr>
            <a:lvl7pPr marL="2743200" marR="0" indent="0" algn="l" rtl="0">
              <a:spcBef>
                <a:spcPts val="0"/>
              </a:spcBef>
              <a:defRPr sz="1200" b="0" i="0" u="none" strike="noStrike" cap="none" baseline="0">
                <a:solidFill>
                  <a:schemeClr val="dk1"/>
                </a:solidFill>
                <a:latin typeface="Calibri"/>
                <a:ea typeface="Calibri"/>
                <a:cs typeface="Calibri"/>
                <a:sym typeface="Calibri"/>
              </a:defRPr>
            </a:lvl7pPr>
            <a:lvl8pPr marL="3200400" marR="0" indent="0" algn="l" rtl="0">
              <a:spcBef>
                <a:spcPts val="0"/>
              </a:spcBef>
              <a:defRPr sz="1200" b="0" i="0" u="none" strike="noStrike" cap="none" baseline="0">
                <a:solidFill>
                  <a:schemeClr val="dk1"/>
                </a:solidFill>
                <a:latin typeface="Calibri"/>
                <a:ea typeface="Calibri"/>
                <a:cs typeface="Calibri"/>
                <a:sym typeface="Calibri"/>
              </a:defRPr>
            </a:lvl8pPr>
            <a:lvl9pPr marL="3657600" marR="0" indent="0" algn="l" rtl="0">
              <a:spcBef>
                <a:spcPts val="0"/>
              </a:spcBef>
              <a:defRPr sz="1200" b="0" i="0" u="none" strike="noStrike" cap="none" baseline="0">
                <a:solidFill>
                  <a:schemeClr val="dk1"/>
                </a:solidFill>
                <a:latin typeface="Calibri"/>
                <a:ea typeface="Calibri"/>
                <a:cs typeface="Calibri"/>
                <a:sym typeface="Calibri"/>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sz="1200" b="0" i="0" u="none" strike="noStrike" cap="none" baseline="0">
                <a:solidFill>
                  <a:schemeClr val="dk1"/>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081196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amazon.com/The-Phoenix-Project-Helping-Business/dp/0988262592" TargetMode="External"/><Relationship Id="rId4" Type="http://schemas.openxmlformats.org/officeDocument/2006/relationships/hyperlink" Target="http://www.amazon.com/Continuous-Delivery-Deployment-Automation-Addison-Wesley/dp/0321601912/ref=sr_1_1?s=books&amp;ie=UTF8&amp;qid=1398381492&amp;sr=1-1&amp;keywords=continuous+delivery+jez+humble"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54" name="Shape 354"/>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09" name="Shape 509"/>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1" name="Shape 5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Build an API Proxy</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Use Yeoman to build a starter node.js API Proxy</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This is called API Scaffolding</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532" name="Shape 5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11</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42" name="Shape 542"/>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53" name="Shape 553"/>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65" name="Shape 565"/>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75" name="Shape 575"/>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84" name="Shape 584"/>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01" name="Shape 601"/>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5" name="Shape 31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03200" algn="l" rtl="0">
              <a:spcBef>
                <a:spcPts val="0"/>
              </a:spcBef>
              <a:buClr>
                <a:schemeClr val="dk1"/>
              </a:buClr>
              <a:buFont typeface="Arial"/>
              <a:buNone/>
            </a:pPr>
            <a:endParaRPr sz="1300" b="0" i="0" u="none" strike="noStrike" cap="none" baseline="0">
              <a:solidFill>
                <a:schemeClr val="dk1"/>
              </a:solidFill>
              <a:latin typeface="Calibri"/>
              <a:ea typeface="Calibri"/>
              <a:cs typeface="Calibri"/>
              <a:sym typeface="Calibri"/>
            </a:endParaRPr>
          </a:p>
        </p:txBody>
      </p:sp>
      <p:sp>
        <p:nvSpPr>
          <p:cNvPr id="316" name="Shape 31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18</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5" name="Shape 31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03200" algn="l" rtl="0">
              <a:spcBef>
                <a:spcPts val="0"/>
              </a:spcBef>
              <a:buClr>
                <a:schemeClr val="dk1"/>
              </a:buClr>
              <a:buFont typeface="Arial"/>
              <a:buNone/>
            </a:pPr>
            <a:endParaRPr sz="1300" b="0" i="0" u="none" strike="noStrike" cap="none" baseline="0">
              <a:solidFill>
                <a:schemeClr val="dk1"/>
              </a:solidFill>
              <a:latin typeface="Calibri"/>
              <a:ea typeface="Calibri"/>
              <a:cs typeface="Calibri"/>
              <a:sym typeface="Calibri"/>
            </a:endParaRPr>
          </a:p>
        </p:txBody>
      </p:sp>
      <p:sp>
        <p:nvSpPr>
          <p:cNvPr id="316" name="Shape 31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63" name="Shape 363"/>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20" name="Shape 62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Pick one that is comfortable for you. </a:t>
            </a:r>
          </a:p>
        </p:txBody>
      </p:sp>
      <p:sp>
        <p:nvSpPr>
          <p:cNvPr id="628" name="Shape 628"/>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6" name="Shape 6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300" b="0" i="0" u="none" strike="noStrike" cap="none" baseline="0">
                <a:solidFill>
                  <a:schemeClr val="dk1"/>
                </a:solidFill>
                <a:latin typeface="Calibri"/>
                <a:ea typeface="Calibri"/>
                <a:cs typeface="Calibri"/>
                <a:sym typeface="Calibri"/>
              </a:rPr>
              <a:t>Demo with no skipTests arguments</a:t>
            </a:r>
          </a:p>
          <a:p>
            <a:pPr marL="793607" marR="0" lvl="1" indent="-298307" algn="l" rtl="0">
              <a:spcBef>
                <a:spcPts val="0"/>
              </a:spcBef>
              <a:buClr>
                <a:schemeClr val="dk1"/>
              </a:buClr>
              <a:buSzPct val="100000"/>
              <a:buFont typeface="Arial"/>
              <a:buChar char="•"/>
            </a:pPr>
            <a:r>
              <a:rPr lang="en-US" sz="1300" b="0" i="0" u="none" strike="noStrike" cap="none" baseline="0">
                <a:solidFill>
                  <a:schemeClr val="dk1"/>
                </a:solidFill>
                <a:latin typeface="Calibri"/>
                <a:ea typeface="Calibri"/>
                <a:cs typeface="Calibri"/>
                <a:sym typeface="Calibri"/>
              </a:rPr>
              <a:t>Notice passing username and password as environment variables. You don’t want to expose your credentials storing them in you source control repository</a:t>
            </a:r>
          </a:p>
          <a:p>
            <a:pPr marL="793607" marR="0" lvl="1" indent="-298307" algn="l" rtl="0">
              <a:spcBef>
                <a:spcPts val="0"/>
              </a:spcBef>
              <a:buClr>
                <a:schemeClr val="dk1"/>
              </a:buClr>
              <a:buSzPct val="100000"/>
              <a:buFont typeface="Arial"/>
              <a:buChar char="•"/>
            </a:pPr>
            <a:r>
              <a:rPr lang="en-US" sz="1300" b="0" i="0" u="none" strike="noStrike" cap="none" baseline="0">
                <a:solidFill>
                  <a:schemeClr val="dk1"/>
                </a:solidFill>
                <a:latin typeface="Calibri"/>
                <a:ea typeface="Calibri"/>
                <a:cs typeface="Calibri"/>
                <a:sym typeface="Calibri"/>
              </a:rPr>
              <a:t>Notice I passed –Dorg=testmyapi, in case you want to target an organization different than the default one specified in pom.xml</a:t>
            </a:r>
          </a:p>
          <a:p>
            <a:pPr marL="285750" marR="0" lvl="0" indent="-285750" algn="l" rtl="0">
              <a:spcBef>
                <a:spcPts val="0"/>
              </a:spcBef>
              <a:buClr>
                <a:schemeClr val="dk1"/>
              </a:buClr>
              <a:buSzPct val="100000"/>
              <a:buFont typeface="Arial"/>
              <a:buChar char="•"/>
            </a:pPr>
            <a:r>
              <a:rPr lang="en-US" sz="1300" b="0" i="0" u="none" strike="noStrike" cap="none" baseline="0">
                <a:solidFill>
                  <a:schemeClr val="dk1"/>
                </a:solidFill>
                <a:latin typeface="Calibri"/>
                <a:ea typeface="Calibri"/>
                <a:cs typeface="Calibri"/>
                <a:sym typeface="Calibri"/>
              </a:rPr>
              <a:t>Config.json to be explained in the next steps</a:t>
            </a:r>
          </a:p>
          <a:p>
            <a:pPr marL="285750" marR="0" lvl="0" indent="-285750" algn="l" rtl="0">
              <a:spcBef>
                <a:spcPts val="0"/>
              </a:spcBef>
              <a:buClr>
                <a:schemeClr val="dk1"/>
              </a:buClr>
              <a:buSzPct val="100000"/>
              <a:buFont typeface="Arial"/>
              <a:buChar char="•"/>
            </a:pPr>
            <a:r>
              <a:rPr lang="en-US" sz="1300" b="0" i="0" u="none" strike="noStrike" cap="none" baseline="0">
                <a:solidFill>
                  <a:schemeClr val="dk1"/>
                </a:solidFill>
                <a:latin typeface="Calibri"/>
                <a:ea typeface="Calibri"/>
                <a:cs typeface="Calibri"/>
                <a:sym typeface="Calibri"/>
              </a:rPr>
              <a:t>Tests with Jmeter to be explained in the next steps</a:t>
            </a:r>
          </a:p>
          <a:p>
            <a:pPr marL="285750" marR="0" lvl="0" indent="-209550" algn="l" rtl="0">
              <a:spcBef>
                <a:spcPts val="0"/>
              </a:spcBef>
              <a:buClr>
                <a:schemeClr val="dk1"/>
              </a:buClr>
              <a:buFont typeface="Arial"/>
              <a:buNone/>
            </a:pPr>
            <a:endParaRPr sz="1300" b="0" i="0" u="none" strike="noStrike" cap="none" baseline="0">
              <a:solidFill>
                <a:schemeClr val="dk1"/>
              </a:solidFill>
              <a:latin typeface="Calibri"/>
              <a:ea typeface="Calibri"/>
              <a:cs typeface="Calibri"/>
              <a:sym typeface="Calibri"/>
            </a:endParaRPr>
          </a:p>
        </p:txBody>
      </p:sp>
      <p:sp>
        <p:nvSpPr>
          <p:cNvPr id="637" name="Shape 6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22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5" name="Shape 6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300" b="0" i="0" u="none" strike="noStrike" cap="none" baseline="0" dirty="0">
                <a:solidFill>
                  <a:schemeClr val="dk1"/>
                </a:solidFill>
                <a:latin typeface="Calibri"/>
                <a:ea typeface="Calibri"/>
                <a:cs typeface="Calibri"/>
                <a:sym typeface="Calibri"/>
              </a:rPr>
              <a:t>Demo with no </a:t>
            </a:r>
            <a:r>
              <a:rPr lang="en-US" sz="1300" b="0" i="0" u="none" strike="noStrike" cap="none" baseline="0" dirty="0" err="1">
                <a:solidFill>
                  <a:schemeClr val="dk1"/>
                </a:solidFill>
                <a:latin typeface="Calibri"/>
                <a:ea typeface="Calibri"/>
                <a:cs typeface="Calibri"/>
                <a:sym typeface="Calibri"/>
              </a:rPr>
              <a:t>skipTests</a:t>
            </a:r>
            <a:r>
              <a:rPr lang="en-US" sz="1300" b="0" i="0" u="none" strike="noStrike" cap="none" baseline="0" dirty="0">
                <a:solidFill>
                  <a:schemeClr val="dk1"/>
                </a:solidFill>
                <a:latin typeface="Calibri"/>
                <a:ea typeface="Calibri"/>
                <a:cs typeface="Calibri"/>
                <a:sym typeface="Calibri"/>
              </a:rPr>
              <a:t> arguments</a:t>
            </a:r>
          </a:p>
          <a:p>
            <a:pPr marL="793607" marR="0" lvl="1" indent="-298307" algn="l" rtl="0">
              <a:spcBef>
                <a:spcPts val="0"/>
              </a:spcBef>
              <a:buClr>
                <a:schemeClr val="dk1"/>
              </a:buClr>
              <a:buSzPct val="100000"/>
              <a:buFont typeface="Arial"/>
              <a:buChar char="•"/>
            </a:pPr>
            <a:r>
              <a:rPr lang="en-US" sz="1300" b="0" i="0" u="none" strike="noStrike" cap="none" baseline="0" dirty="0">
                <a:solidFill>
                  <a:schemeClr val="dk1"/>
                </a:solidFill>
                <a:latin typeface="Calibri"/>
                <a:ea typeface="Calibri"/>
                <a:cs typeface="Calibri"/>
                <a:sym typeface="Calibri"/>
              </a:rPr>
              <a:t>Notice passing username and password as environment variables. You don’t want to expose your credentials storing them in you source control repository</a:t>
            </a:r>
          </a:p>
          <a:p>
            <a:pPr marL="793607" marR="0" lvl="1" indent="-298307" algn="l" rtl="0">
              <a:spcBef>
                <a:spcPts val="0"/>
              </a:spcBef>
              <a:buClr>
                <a:schemeClr val="dk1"/>
              </a:buClr>
              <a:buSzPct val="100000"/>
              <a:buFont typeface="Arial"/>
              <a:buChar char="•"/>
            </a:pPr>
            <a:r>
              <a:rPr lang="en-US" sz="1300" b="0" i="0" u="none" strike="noStrike" cap="none" baseline="0" dirty="0">
                <a:solidFill>
                  <a:schemeClr val="dk1"/>
                </a:solidFill>
                <a:latin typeface="Calibri"/>
                <a:ea typeface="Calibri"/>
                <a:cs typeface="Calibri"/>
                <a:sym typeface="Calibri"/>
              </a:rPr>
              <a:t>Notice I passed –</a:t>
            </a:r>
            <a:r>
              <a:rPr lang="en-US" sz="1300" b="0" i="0" u="none" strike="noStrike" cap="none" baseline="0" dirty="0" err="1">
                <a:solidFill>
                  <a:schemeClr val="dk1"/>
                </a:solidFill>
                <a:latin typeface="Calibri"/>
                <a:ea typeface="Calibri"/>
                <a:cs typeface="Calibri"/>
                <a:sym typeface="Calibri"/>
              </a:rPr>
              <a:t>Dorg</a:t>
            </a:r>
            <a:r>
              <a:rPr lang="en-US" sz="1300" b="0" i="0" u="none" strike="noStrike" cap="none" baseline="0" dirty="0">
                <a:solidFill>
                  <a:schemeClr val="dk1"/>
                </a:solidFill>
                <a:latin typeface="Calibri"/>
                <a:ea typeface="Calibri"/>
                <a:cs typeface="Calibri"/>
                <a:sym typeface="Calibri"/>
              </a:rPr>
              <a:t>=</a:t>
            </a:r>
            <a:r>
              <a:rPr lang="en-US" sz="1300" b="0" i="0" u="none" strike="noStrike" cap="none" baseline="0" dirty="0" err="1">
                <a:solidFill>
                  <a:schemeClr val="dk1"/>
                </a:solidFill>
                <a:latin typeface="Calibri"/>
                <a:ea typeface="Calibri"/>
                <a:cs typeface="Calibri"/>
                <a:sym typeface="Calibri"/>
              </a:rPr>
              <a:t>testmyapi</a:t>
            </a:r>
            <a:r>
              <a:rPr lang="en-US" sz="1300" b="0" i="0" u="none" strike="noStrike" cap="none" baseline="0" dirty="0">
                <a:solidFill>
                  <a:schemeClr val="dk1"/>
                </a:solidFill>
                <a:latin typeface="Calibri"/>
                <a:ea typeface="Calibri"/>
                <a:cs typeface="Calibri"/>
                <a:sym typeface="Calibri"/>
              </a:rPr>
              <a:t>, in case you want to target an organization different than the default one specified in </a:t>
            </a:r>
            <a:r>
              <a:rPr lang="en-US" sz="1300" b="0" i="0" u="none" strike="noStrike" cap="none" baseline="0" dirty="0" err="1">
                <a:solidFill>
                  <a:schemeClr val="dk1"/>
                </a:solidFill>
                <a:latin typeface="Calibri"/>
                <a:ea typeface="Calibri"/>
                <a:cs typeface="Calibri"/>
                <a:sym typeface="Calibri"/>
              </a:rPr>
              <a:t>pom.xml</a:t>
            </a:r>
            <a:endParaRPr lang="en-US" sz="1300" b="0" i="0" u="none" strike="noStrike" cap="none" baseline="0" dirty="0">
              <a:solidFill>
                <a:schemeClr val="dk1"/>
              </a:solidFill>
              <a:latin typeface="Calibri"/>
              <a:ea typeface="Calibri"/>
              <a:cs typeface="Calibri"/>
              <a:sym typeface="Calibri"/>
            </a:endParaRPr>
          </a:p>
          <a:p>
            <a:pPr marL="285750" marR="0" lvl="0" indent="-285750" algn="l" rtl="0">
              <a:spcBef>
                <a:spcPts val="0"/>
              </a:spcBef>
              <a:buClr>
                <a:schemeClr val="dk1"/>
              </a:buClr>
              <a:buSzPct val="100000"/>
              <a:buFont typeface="Arial"/>
              <a:buChar char="•"/>
            </a:pPr>
            <a:r>
              <a:rPr lang="en-US" sz="1300" b="0" i="0" u="none" strike="noStrike" cap="none" baseline="0" dirty="0" err="1">
                <a:solidFill>
                  <a:schemeClr val="dk1"/>
                </a:solidFill>
                <a:latin typeface="Calibri"/>
                <a:ea typeface="Calibri"/>
                <a:cs typeface="Calibri"/>
                <a:sym typeface="Calibri"/>
              </a:rPr>
              <a:t>Config.json</a:t>
            </a:r>
            <a:r>
              <a:rPr lang="en-US" sz="1300" b="0" i="0" u="none" strike="noStrike" cap="none" baseline="0" dirty="0">
                <a:solidFill>
                  <a:schemeClr val="dk1"/>
                </a:solidFill>
                <a:latin typeface="Calibri"/>
                <a:ea typeface="Calibri"/>
                <a:cs typeface="Calibri"/>
                <a:sym typeface="Calibri"/>
              </a:rPr>
              <a:t> to be explained in the next steps</a:t>
            </a:r>
          </a:p>
          <a:p>
            <a:pPr marL="285750" marR="0" lvl="0" indent="-285750" algn="l" rtl="0">
              <a:spcBef>
                <a:spcPts val="0"/>
              </a:spcBef>
              <a:buClr>
                <a:schemeClr val="dk1"/>
              </a:buClr>
              <a:buSzPct val="100000"/>
              <a:buFont typeface="Arial"/>
              <a:buChar char="•"/>
            </a:pPr>
            <a:r>
              <a:rPr lang="en-US" sz="1300" b="0" i="0" u="none" strike="noStrike" cap="none" baseline="0" dirty="0">
                <a:solidFill>
                  <a:schemeClr val="dk1"/>
                </a:solidFill>
                <a:latin typeface="Calibri"/>
                <a:ea typeface="Calibri"/>
                <a:cs typeface="Calibri"/>
                <a:sym typeface="Calibri"/>
              </a:rPr>
              <a:t>Tests with </a:t>
            </a:r>
            <a:r>
              <a:rPr lang="en-US" sz="1300" b="0" i="0" u="none" strike="noStrike" cap="none" baseline="0" dirty="0" err="1">
                <a:solidFill>
                  <a:schemeClr val="dk1"/>
                </a:solidFill>
                <a:latin typeface="Calibri"/>
                <a:ea typeface="Calibri"/>
                <a:cs typeface="Calibri"/>
                <a:sym typeface="Calibri"/>
              </a:rPr>
              <a:t>Jmeter</a:t>
            </a:r>
            <a:r>
              <a:rPr lang="en-US" sz="1300" b="0" i="0" u="none" strike="noStrike" cap="none" baseline="0" dirty="0">
                <a:solidFill>
                  <a:schemeClr val="dk1"/>
                </a:solidFill>
                <a:latin typeface="Calibri"/>
                <a:ea typeface="Calibri"/>
                <a:cs typeface="Calibri"/>
                <a:sym typeface="Calibri"/>
              </a:rPr>
              <a:t> to be explained in the next steps</a:t>
            </a:r>
          </a:p>
          <a:p>
            <a:pPr marL="285750" marR="0" lvl="0" indent="-209550" algn="l" rtl="0">
              <a:spcBef>
                <a:spcPts val="0"/>
              </a:spcBef>
              <a:buClr>
                <a:schemeClr val="dk1"/>
              </a:buClr>
              <a:buFont typeface="Arial"/>
              <a:buNone/>
            </a:pPr>
            <a:endParaRPr sz="1300" b="0" i="0" u="none" strike="noStrike" cap="none" baseline="0" dirty="0">
              <a:solidFill>
                <a:schemeClr val="dk1"/>
              </a:solidFill>
              <a:latin typeface="Calibri"/>
              <a:ea typeface="Calibri"/>
              <a:cs typeface="Calibri"/>
              <a:sym typeface="Calibri"/>
            </a:endParaRPr>
          </a:p>
        </p:txBody>
      </p:sp>
      <p:sp>
        <p:nvSpPr>
          <p:cNvPr id="646" name="Shape 6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23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3" name="Shape 65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Calibri"/>
              <a:ea typeface="Calibri"/>
              <a:cs typeface="Calibri"/>
              <a:sym typeface="Calibri"/>
            </a:endParaRPr>
          </a:p>
          <a:p>
            <a:pPr marL="285750" marR="0" lvl="0" indent="-285750" algn="l" rtl="0">
              <a:spcBef>
                <a:spcPts val="0"/>
              </a:spcBef>
              <a:buClr>
                <a:schemeClr val="dk1"/>
              </a:buClr>
              <a:buSzPct val="100000"/>
              <a:buFont typeface="Arial"/>
              <a:buChar char="•"/>
            </a:pPr>
            <a:r>
              <a:rPr lang="en-US" sz="1300" b="0" i="0" u="none" strike="noStrike" cap="none" baseline="0">
                <a:solidFill>
                  <a:schemeClr val="dk1"/>
                </a:solidFill>
                <a:latin typeface="Calibri"/>
                <a:ea typeface="Calibri"/>
                <a:cs typeface="Calibri"/>
                <a:sym typeface="Calibri"/>
              </a:rPr>
              <a:t>This way the API Team can build more awesome features, faster, better and stronger </a:t>
            </a:r>
          </a:p>
          <a:p>
            <a:pPr marL="285750" marR="0" lvl="0" indent="-285750" algn="l" rtl="0">
              <a:spcBef>
                <a:spcPts val="0"/>
              </a:spcBef>
              <a:buClr>
                <a:schemeClr val="dk1"/>
              </a:buClr>
              <a:buSzPct val="100000"/>
              <a:buFont typeface="Arial"/>
              <a:buChar char="•"/>
            </a:pPr>
            <a:r>
              <a:rPr lang="en-US" sz="1300" b="0" i="0" u="none" strike="noStrike" cap="none" baseline="0">
                <a:solidFill>
                  <a:schemeClr val="dk1"/>
                </a:solidFill>
                <a:latin typeface="Calibri"/>
                <a:ea typeface="Calibri"/>
                <a:cs typeface="Calibri"/>
                <a:sym typeface="Calibri"/>
              </a:rPr>
              <a:t>This can only be achieved by releasing your developers from repeatable tasks and allowing them to work on tasks that aren't human replaceable </a:t>
            </a:r>
          </a:p>
        </p:txBody>
      </p:sp>
      <p:sp>
        <p:nvSpPr>
          <p:cNvPr id="654" name="Shape 6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24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81" name="Shape 681"/>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90" name="Shape 69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09550" algn="l" rtl="0">
              <a:spcBef>
                <a:spcPts val="0"/>
              </a:spcBef>
              <a:buClr>
                <a:schemeClr val="dk1"/>
              </a:buClr>
              <a:buFont typeface="Arial"/>
              <a:buNone/>
            </a:pPr>
            <a:endParaRPr sz="1300" b="0" i="0" u="none" strike="noStrike" cap="none" baseline="0" dirty="0">
              <a:solidFill>
                <a:schemeClr val="dk1"/>
              </a:solidFill>
              <a:latin typeface="Calibri"/>
              <a:ea typeface="Calibri"/>
              <a:cs typeface="Calibri"/>
              <a:sym typeface="Calibri"/>
            </a:endParaRPr>
          </a:p>
        </p:txBody>
      </p:sp>
      <p:sp>
        <p:nvSpPr>
          <p:cNvPr id="691" name="Shape 69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26</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00" name="Shape 70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11" name="Shape 71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dk1"/>
              </a:buClr>
              <a:buSzPct val="100000"/>
              <a:buFont typeface="Arial"/>
              <a:buChar char="•"/>
            </a:pPr>
            <a:r>
              <a:rPr lang="en-US" sz="1300" b="0" i="0" u="none" strike="noStrike" cap="none" baseline="0">
                <a:solidFill>
                  <a:schemeClr val="dk1"/>
                </a:solidFill>
                <a:latin typeface="Calibri"/>
                <a:ea typeface="Calibri"/>
                <a:cs typeface="Calibri"/>
                <a:sym typeface="Calibri"/>
              </a:rPr>
              <a:t>If you notice, we’re using the same command that was used prior when running maven install for deployment. Except that we’re enabling a new plugin in the process to resolve fragments into actual code</a:t>
            </a:r>
          </a:p>
        </p:txBody>
      </p:sp>
      <p:sp>
        <p:nvSpPr>
          <p:cNvPr id="712" name="Shape 71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28</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0" name="Shape 7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03200" algn="l" rtl="0">
              <a:spcBef>
                <a:spcPts val="0"/>
              </a:spcBef>
              <a:buClr>
                <a:schemeClr val="dk1"/>
              </a:buClr>
              <a:buFont typeface="Arial"/>
              <a:buNone/>
            </a:pPr>
            <a:endParaRPr sz="1300" b="0" i="0" u="none" strike="noStrike" cap="none" baseline="0">
              <a:solidFill>
                <a:schemeClr val="dk1"/>
              </a:solidFill>
              <a:latin typeface="Calibri"/>
              <a:ea typeface="Calibri"/>
              <a:cs typeface="Calibri"/>
              <a:sym typeface="Calibri"/>
            </a:endParaRPr>
          </a:p>
        </p:txBody>
      </p:sp>
      <p:sp>
        <p:nvSpPr>
          <p:cNvPr id="721" name="Shape 7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29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1" name="Shape 3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Font typeface="Arial"/>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Clr>
                <a:srgbClr val="000000"/>
              </a:buClr>
              <a:buFont typeface="Arial"/>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Clr>
                <a:srgbClr val="000000"/>
              </a:buClr>
              <a:buSzPct val="25000"/>
              <a:buFont typeface="Arial"/>
              <a:buNone/>
            </a:pPr>
            <a:r>
              <a:rPr lang="en-US" sz="1200" b="0" i="0" u="none" strike="noStrike" cap="none" baseline="0">
                <a:solidFill>
                  <a:schemeClr val="dk1"/>
                </a:solidFill>
                <a:latin typeface="Calibri"/>
                <a:ea typeface="Calibri"/>
                <a:cs typeface="Calibri"/>
                <a:sym typeface="Calibri"/>
              </a:rPr>
              <a:t>So, what are going to talk about today?</a:t>
            </a:r>
          </a:p>
          <a:p>
            <a:pPr marL="0" marR="0" lvl="0" indent="0" algn="l" rtl="0">
              <a:spcBef>
                <a:spcPts val="0"/>
              </a:spcBef>
              <a:buClr>
                <a:srgbClr val="000000"/>
              </a:buClr>
              <a:buFont typeface="Arial"/>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Clr>
                <a:srgbClr val="000000"/>
              </a:buClr>
              <a:buSzPct val="25000"/>
              <a:buFont typeface="Arial"/>
              <a:buNone/>
            </a:pPr>
            <a:r>
              <a:rPr lang="en-US" sz="1200" b="1" i="0" u="none" strike="noStrike" cap="none" baseline="0">
                <a:solidFill>
                  <a:schemeClr val="dk1"/>
                </a:solidFill>
                <a:latin typeface="Calibri"/>
                <a:ea typeface="Calibri"/>
                <a:cs typeface="Calibri"/>
                <a:sym typeface="Calibri"/>
              </a:rPr>
              <a:t>How did we get here?</a:t>
            </a:r>
          </a:p>
          <a:p>
            <a:pPr marL="285750" marR="0" lvl="0" indent="-196850" algn="l" rtl="0">
              <a:spcBef>
                <a:spcPts val="0"/>
              </a:spcBef>
              <a:buClr>
                <a:schemeClr val="dk1"/>
              </a:buClr>
              <a:buSzPct val="100000"/>
              <a:buFont typeface="Calibri"/>
              <a:buChar char="•"/>
            </a:pPr>
            <a:r>
              <a:rPr lang="en-US" sz="1200" b="0" i="0" u="none" strike="noStrike" cap="none" baseline="0">
                <a:solidFill>
                  <a:schemeClr val="dk1"/>
                </a:solidFill>
                <a:latin typeface="Calibri"/>
                <a:ea typeface="Calibri"/>
                <a:cs typeface="Calibri"/>
                <a:sym typeface="Calibri"/>
              </a:rPr>
              <a:t>We’re going to provide a little bit of context around phases of the build process</a:t>
            </a:r>
          </a:p>
          <a:p>
            <a:pPr marL="285750" marR="0" lvl="0" indent="-196850" algn="l" rtl="0">
              <a:spcBef>
                <a:spcPts val="0"/>
              </a:spcBef>
              <a:buClr>
                <a:schemeClr val="dk1"/>
              </a:buClr>
              <a:buSzPct val="100000"/>
              <a:buFont typeface="Calibri"/>
              <a:buChar char="•"/>
            </a:pPr>
            <a:r>
              <a:rPr lang="en-US" sz="1200" b="0" i="0" u="none" strike="noStrike" cap="none" baseline="0">
                <a:solidFill>
                  <a:schemeClr val="dk1"/>
                </a:solidFill>
                <a:latin typeface="Calibri"/>
                <a:ea typeface="Calibri"/>
                <a:cs typeface="Calibri"/>
                <a:sym typeface="Calibri"/>
              </a:rPr>
              <a:t>Specifically, how build can quickly spin out of control and some of the techniques that developer teams can use to mitigate risks of build hell</a:t>
            </a:r>
          </a:p>
          <a:p>
            <a:pPr marL="285750" marR="0" lvl="0" indent="-196850" algn="l" rtl="0">
              <a:spcBef>
                <a:spcPts val="0"/>
              </a:spcBef>
              <a:buClr>
                <a:schemeClr val="dk1"/>
              </a:buClr>
              <a:buSzPct val="100000"/>
              <a:buFont typeface="Calibri"/>
              <a:buChar char="•"/>
            </a:pPr>
            <a:r>
              <a:rPr lang="en-US" sz="1200" b="0" i="0" u="none" strike="noStrike" cap="none" baseline="0">
                <a:solidFill>
                  <a:schemeClr val="dk1"/>
                </a:solidFill>
                <a:latin typeface="Calibri"/>
                <a:ea typeface="Calibri"/>
                <a:cs typeface="Calibri"/>
                <a:sym typeface="Calibri"/>
              </a:rPr>
              <a:t>realize the importance of the life cycle, so you can continuously improve it, by eliminating waste (gaining 5% of efficiency)</a:t>
            </a:r>
          </a:p>
          <a:p>
            <a:pPr marL="285750" marR="0" lvl="0" indent="-196850" algn="l" rtl="0">
              <a:spcBef>
                <a:spcPts val="0"/>
              </a:spcBef>
              <a:buClr>
                <a:srgbClr val="000000"/>
              </a:buClr>
              <a:buFont typeface="Arial"/>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Clr>
                <a:srgbClr val="000000"/>
              </a:buClr>
              <a:buSzPct val="25000"/>
              <a:buFont typeface="Arial"/>
              <a:buNone/>
            </a:pPr>
            <a:r>
              <a:rPr lang="en-US" sz="1200" b="1" i="0" u="none" strike="noStrike" cap="none" baseline="0">
                <a:solidFill>
                  <a:schemeClr val="dk1"/>
                </a:solidFill>
                <a:latin typeface="Calibri"/>
                <a:ea typeface="Calibri"/>
                <a:cs typeface="Calibri"/>
                <a:sym typeface="Calibri"/>
              </a:rPr>
              <a:t>Section 1:</a:t>
            </a:r>
          </a:p>
          <a:p>
            <a:pPr marL="285750" marR="0" lvl="0" indent="-196850" algn="l" rtl="0">
              <a:spcBef>
                <a:spcPts val="0"/>
              </a:spcBef>
              <a:buClr>
                <a:schemeClr val="dk1"/>
              </a:buClr>
              <a:buSzPct val="100000"/>
              <a:buFont typeface="Calibri"/>
              <a:buChar char="•"/>
            </a:pPr>
            <a:r>
              <a:rPr lang="en-US" sz="1200" b="0" i="0" u="none" strike="noStrike" cap="none" baseline="0">
                <a:solidFill>
                  <a:schemeClr val="dk1"/>
                </a:solidFill>
                <a:latin typeface="Calibri"/>
                <a:ea typeface="Calibri"/>
                <a:cs typeface="Calibri"/>
                <a:sym typeface="Calibri"/>
              </a:rPr>
              <a:t>So, in section #2 we’ll try to address the challenges by providing you with the tools to manage the lifecycle</a:t>
            </a:r>
          </a:p>
          <a:p>
            <a:pPr marL="793607" marR="0" lvl="1" indent="-209406" algn="l" rtl="0">
              <a:spcBef>
                <a:spcPts val="0"/>
              </a:spcBef>
              <a:buClr>
                <a:schemeClr val="dk1"/>
              </a:buClr>
              <a:buSzPct val="100000"/>
              <a:buFont typeface="Calibri"/>
              <a:buChar char="•"/>
            </a:pPr>
            <a:r>
              <a:rPr lang="en-US" sz="1200" b="0" i="0" u="none" strike="noStrike" cap="none" baseline="0">
                <a:solidFill>
                  <a:schemeClr val="dk1"/>
                </a:solidFill>
                <a:latin typeface="Calibri"/>
                <a:ea typeface="Calibri"/>
                <a:cs typeface="Calibri"/>
                <a:sym typeface="Calibri"/>
              </a:rPr>
              <a:t>So, we’ll cover from basic to more advanced tools and techniques</a:t>
            </a:r>
          </a:p>
          <a:p>
            <a:pPr marL="793607" marR="0" lvl="1" indent="-209406" algn="l" rtl="0">
              <a:spcBef>
                <a:spcPts val="0"/>
              </a:spcBef>
              <a:buClr>
                <a:schemeClr val="dk1"/>
              </a:buClr>
              <a:buSzPct val="100000"/>
              <a:buFont typeface="Calibri"/>
              <a:buChar char="•"/>
            </a:pPr>
            <a:r>
              <a:rPr lang="en-US" sz="1200" b="0" i="0" u="none" strike="noStrike" cap="none" baseline="0">
                <a:solidFill>
                  <a:schemeClr val="dk1"/>
                </a:solidFill>
                <a:latin typeface="Calibri"/>
                <a:ea typeface="Calibri"/>
                <a:cs typeface="Calibri"/>
                <a:sym typeface="Calibri"/>
              </a:rPr>
              <a:t>And explaining their differences</a:t>
            </a:r>
          </a:p>
          <a:p>
            <a:pPr marL="0" marR="0" lvl="0" indent="0" algn="l" rtl="0">
              <a:spcBef>
                <a:spcPts val="0"/>
              </a:spcBef>
              <a:buClr>
                <a:srgbClr val="000000"/>
              </a:buClr>
              <a:buSzPct val="25000"/>
              <a:buFont typeface="Arial"/>
              <a:buNone/>
            </a:pPr>
            <a:r>
              <a:rPr lang="en-US" sz="1200" b="1" i="0" u="none" strike="noStrike" cap="none" baseline="0">
                <a:solidFill>
                  <a:schemeClr val="dk1"/>
                </a:solidFill>
                <a:latin typeface="Calibri"/>
                <a:ea typeface="Calibri"/>
                <a:cs typeface="Calibri"/>
                <a:sym typeface="Calibri"/>
              </a:rPr>
              <a:t>Section 2:</a:t>
            </a:r>
          </a:p>
          <a:p>
            <a:pPr marL="285750" marR="0" lvl="0" indent="-196850" algn="l" rtl="0">
              <a:spcBef>
                <a:spcPts val="0"/>
              </a:spcBef>
              <a:buClr>
                <a:schemeClr val="dk1"/>
              </a:buClr>
              <a:buSzPct val="100000"/>
              <a:buFont typeface="Calibri"/>
              <a:buChar char="•"/>
            </a:pPr>
            <a:r>
              <a:rPr lang="en-US" sz="1200" b="0" i="0" u="none" strike="noStrike" cap="none" baseline="0">
                <a:solidFill>
                  <a:schemeClr val="dk1"/>
                </a:solidFill>
                <a:latin typeface="Calibri"/>
                <a:ea typeface="Calibri"/>
                <a:cs typeface="Calibri"/>
                <a:sym typeface="Calibri"/>
              </a:rPr>
              <a:t>We will cover complementary tools that address other phases of the lifecycle</a:t>
            </a:r>
          </a:p>
          <a:p>
            <a:pPr marL="285750" marR="0" lvl="0" indent="-196850" algn="l" rtl="0">
              <a:spcBef>
                <a:spcPts val="0"/>
              </a:spcBef>
              <a:buClr>
                <a:srgbClr val="000000"/>
              </a:buClr>
              <a:buFont typeface="Arial"/>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Clr>
                <a:srgbClr val="000000"/>
              </a:buClr>
              <a:buSzPct val="25000"/>
              <a:buFont typeface="Arial"/>
              <a:buNone/>
            </a:pPr>
            <a:r>
              <a:rPr lang="en-US" sz="1200" b="1" i="0" u="none" strike="noStrike" cap="none" baseline="0">
                <a:solidFill>
                  <a:schemeClr val="dk1"/>
                </a:solidFill>
                <a:latin typeface="Calibri"/>
                <a:ea typeface="Calibri"/>
                <a:cs typeface="Calibri"/>
                <a:sym typeface="Calibri"/>
              </a:rPr>
              <a:t>Take it to the next level:</a:t>
            </a:r>
          </a:p>
          <a:p>
            <a:pPr marL="285750" marR="0" lvl="0" indent="-196850" algn="l" rtl="0">
              <a:spcBef>
                <a:spcPts val="0"/>
              </a:spcBef>
              <a:buClr>
                <a:schemeClr val="dk1"/>
              </a:buClr>
              <a:buSzPct val="100000"/>
              <a:buFont typeface="Calibri"/>
              <a:buChar char="•"/>
            </a:pPr>
            <a:r>
              <a:rPr lang="en-US" sz="1200" b="0" i="0" u="none" strike="noStrike" cap="none" baseline="0">
                <a:solidFill>
                  <a:schemeClr val="dk1"/>
                </a:solidFill>
                <a:latin typeface="Calibri"/>
                <a:ea typeface="Calibri"/>
                <a:cs typeface="Calibri"/>
                <a:sym typeface="Calibri"/>
              </a:rPr>
              <a:t>- I'm going to try to bring most of the techniques talk how to bring everything home </a:t>
            </a:r>
          </a:p>
          <a:p>
            <a:pPr marL="285750" marR="0" lvl="0" indent="-196850" algn="l" rtl="0">
              <a:spcBef>
                <a:spcPts val="0"/>
              </a:spcBef>
              <a:buClr>
                <a:srgbClr val="000000"/>
              </a:buClr>
              <a:buFont typeface="Arial"/>
              <a:buNone/>
            </a:pPr>
            <a:endParaRPr sz="1200" b="0" i="0" u="none" strike="noStrike" cap="none" baseline="0">
              <a:solidFill>
                <a:schemeClr val="dk1"/>
              </a:solidFill>
              <a:latin typeface="Calibri"/>
              <a:ea typeface="Calibri"/>
              <a:cs typeface="Calibri"/>
              <a:sym typeface="Calibri"/>
            </a:endParaRPr>
          </a:p>
          <a:p>
            <a:pPr marL="285750" marR="0" lvl="0" indent="-196850" algn="l" rtl="0">
              <a:spcBef>
                <a:spcPts val="0"/>
              </a:spcBef>
              <a:buClr>
                <a:schemeClr val="dk1"/>
              </a:buClr>
              <a:buSzPct val="100000"/>
              <a:buFont typeface="Calibri"/>
              <a:buChar char="•"/>
            </a:pPr>
            <a:r>
              <a:rPr lang="en-US" sz="1200" b="0" i="0" u="none" strike="noStrike" cap="none" baseline="0">
                <a:solidFill>
                  <a:schemeClr val="dk1"/>
                </a:solidFill>
                <a:latin typeface="Calibri"/>
                <a:ea typeface="Calibri"/>
                <a:cs typeface="Calibri"/>
                <a:sym typeface="Calibri"/>
              </a:rPr>
              <a:t>Functional Testing:</a:t>
            </a:r>
          </a:p>
          <a:p>
            <a:pPr marL="285750" marR="0" lvl="0" indent="-196850" algn="l" rtl="0">
              <a:spcBef>
                <a:spcPts val="0"/>
              </a:spcBef>
              <a:buClr>
                <a:schemeClr val="dk1"/>
              </a:buClr>
              <a:buSzPct val="100000"/>
              <a:buFont typeface="Calibri"/>
              <a:buChar char="•"/>
            </a:pPr>
            <a:r>
              <a:rPr lang="en-US" sz="1200" b="0" i="0" u="none" strike="noStrike" cap="none" baseline="0">
                <a:solidFill>
                  <a:schemeClr val="dk1"/>
                </a:solidFill>
                <a:latin typeface="Calibri"/>
                <a:ea typeface="Calibri"/>
                <a:cs typeface="Calibri"/>
                <a:sym typeface="Calibri"/>
              </a:rPr>
              <a:t>- Tools that you have a available for functional testing</a:t>
            </a:r>
          </a:p>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372" name="Shape 3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0" name="Shape 7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03200" algn="l" rtl="0">
              <a:spcBef>
                <a:spcPts val="0"/>
              </a:spcBef>
              <a:buClr>
                <a:schemeClr val="dk1"/>
              </a:buClr>
              <a:buFont typeface="Arial"/>
              <a:buNone/>
            </a:pPr>
            <a:endParaRPr sz="1300" b="0" i="0" u="none" strike="noStrike" cap="none" baseline="0">
              <a:solidFill>
                <a:schemeClr val="dk1"/>
              </a:solidFill>
              <a:latin typeface="Calibri"/>
              <a:ea typeface="Calibri"/>
              <a:cs typeface="Calibri"/>
              <a:sym typeface="Calibri"/>
            </a:endParaRPr>
          </a:p>
        </p:txBody>
      </p:sp>
      <p:sp>
        <p:nvSpPr>
          <p:cNvPr id="721" name="Shape 7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30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9" name="Shape 72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09550" algn="l" rtl="0">
              <a:spcBef>
                <a:spcPts val="0"/>
              </a:spcBef>
              <a:buClr>
                <a:schemeClr val="dk1"/>
              </a:buClr>
              <a:buFont typeface="Arial"/>
              <a:buNone/>
            </a:pPr>
            <a:endParaRPr sz="1300" b="0" i="0" u="none" strike="noStrike" cap="none" baseline="0">
              <a:solidFill>
                <a:schemeClr val="dk1"/>
              </a:solidFill>
              <a:latin typeface="Calibri"/>
              <a:ea typeface="Calibri"/>
              <a:cs typeface="Calibri"/>
              <a:sym typeface="Calibri"/>
            </a:endParaRPr>
          </a:p>
        </p:txBody>
      </p:sp>
      <p:sp>
        <p:nvSpPr>
          <p:cNvPr id="730" name="Shape 73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31</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7" name="Shape 73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a:p>
            <a:pPr marL="285750" marR="0" lvl="0" indent="-209550" algn="l" rtl="0">
              <a:spcBef>
                <a:spcPts val="0"/>
              </a:spcBef>
              <a:buClr>
                <a:schemeClr val="dk1"/>
              </a:buClr>
              <a:buFont typeface="Arial"/>
              <a:buNone/>
            </a:pPr>
            <a:endParaRPr sz="1300" b="0" i="0" u="none" strike="noStrike" cap="none" baseline="0">
              <a:solidFill>
                <a:schemeClr val="dk1"/>
              </a:solidFill>
              <a:latin typeface="Calibri"/>
              <a:ea typeface="Calibri"/>
              <a:cs typeface="Calibri"/>
              <a:sym typeface="Calibri"/>
            </a:endParaRPr>
          </a:p>
        </p:txBody>
      </p:sp>
      <p:sp>
        <p:nvSpPr>
          <p:cNvPr id="738" name="Shape 73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32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5" name="Shape 755"/>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3" name="Shape 76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03200" algn="l" rtl="0">
              <a:spcBef>
                <a:spcPts val="0"/>
              </a:spcBef>
              <a:buClr>
                <a:schemeClr val="dk1"/>
              </a:buClr>
              <a:buFont typeface="Arial"/>
              <a:buNone/>
            </a:pPr>
            <a:endParaRPr sz="1300" b="0" i="0" u="none" strike="noStrike" cap="none" baseline="0">
              <a:solidFill>
                <a:schemeClr val="dk1"/>
              </a:solidFill>
              <a:latin typeface="Calibri"/>
              <a:ea typeface="Calibri"/>
              <a:cs typeface="Calibri"/>
              <a:sym typeface="Calibri"/>
            </a:endParaRPr>
          </a:p>
        </p:txBody>
      </p:sp>
      <p:sp>
        <p:nvSpPr>
          <p:cNvPr id="764" name="Shape 7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34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3" name="Shape 7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09550" algn="l" rtl="0">
              <a:spcBef>
                <a:spcPts val="0"/>
              </a:spcBef>
              <a:buClr>
                <a:schemeClr val="dk1"/>
              </a:buClr>
              <a:buFont typeface="Arial"/>
              <a:buNone/>
            </a:pPr>
            <a:endParaRPr sz="1300" b="0" i="0" u="none" strike="noStrike" cap="none" baseline="0">
              <a:solidFill>
                <a:schemeClr val="dk1"/>
              </a:solidFill>
              <a:latin typeface="Calibri"/>
              <a:ea typeface="Calibri"/>
              <a:cs typeface="Calibri"/>
              <a:sym typeface="Calibri"/>
            </a:endParaRPr>
          </a:p>
        </p:txBody>
      </p:sp>
      <p:sp>
        <p:nvSpPr>
          <p:cNvPr id="774" name="Shape 7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35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83" name="Shape 783"/>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789" name="Shape 789"/>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796" name="Shape 796"/>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Shape 833"/>
          <p:cNvSpPr>
            <a:spLocks noGrp="1" noRot="1" noChangeAspect="1"/>
          </p:cNvSpPr>
          <p:nvPr>
            <p:ph type="sldImg" idx="2"/>
          </p:nvPr>
        </p:nvSpPr>
        <p:spPr>
          <a:xfrm>
            <a:off x="686510" y="685800"/>
            <a:ext cx="5484898"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4" name="Shape 83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300" b="0" i="0" u="none" strike="noStrike" cap="none" baseline="0">
              <a:solidFill>
                <a:schemeClr val="dk1"/>
              </a:solidFill>
              <a:latin typeface="Calibri"/>
              <a:ea typeface="Calibri"/>
              <a:cs typeface="Calibri"/>
              <a:sym typeface="Calibri"/>
            </a:endParaRPr>
          </a:p>
        </p:txBody>
      </p:sp>
      <p:sp>
        <p:nvSpPr>
          <p:cNvPr id="835" name="Shape 83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39</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0" name="Shape 38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2" name="Shape 8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850757" marR="0" lvl="1" indent="-279257" algn="l" rtl="0">
              <a:spcBef>
                <a:spcPts val="0"/>
              </a:spcBef>
              <a:buClr>
                <a:schemeClr val="dk1"/>
              </a:buClr>
              <a:buFont typeface="Calibri"/>
              <a:buNone/>
            </a:pPr>
            <a:endParaRPr sz="1300" b="0" i="0" u="none" strike="noStrike" cap="none" baseline="0" dirty="0">
              <a:solidFill>
                <a:schemeClr val="dk1"/>
              </a:solidFill>
              <a:latin typeface="Calibri"/>
              <a:ea typeface="Calibri"/>
              <a:cs typeface="Calibri"/>
              <a:sym typeface="Calibri"/>
            </a:endParaRPr>
          </a:p>
        </p:txBody>
      </p:sp>
      <p:sp>
        <p:nvSpPr>
          <p:cNvPr id="843" name="Shape 8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40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52" name="Shape 852"/>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789" name="Shape 789"/>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912" name="Shape 912"/>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Shape 918"/>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9" name="Shape 9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342900" marR="0" lvl="1" indent="-342900" algn="l" rtl="0">
              <a:lnSpc>
                <a:spcPct val="100000"/>
              </a:lnSpc>
              <a:spcBef>
                <a:spcPts val="0"/>
              </a:spcBef>
              <a:spcAft>
                <a:spcPts val="0"/>
              </a:spcAft>
              <a:buClr>
                <a:schemeClr val="dk1"/>
              </a:buClr>
              <a:buSzPct val="100000"/>
              <a:buFont typeface="Calibri"/>
              <a:buAutoNum type="arabicPeriod"/>
            </a:pPr>
            <a:r>
              <a:rPr lang="en-US" sz="1400" b="0" i="0" u="none" strike="noStrike" cap="none" baseline="0">
                <a:solidFill>
                  <a:schemeClr val="dk1"/>
                </a:solidFill>
                <a:latin typeface="Calibri"/>
                <a:ea typeface="Calibri"/>
                <a:cs typeface="Calibri"/>
                <a:sym typeface="Calibri"/>
              </a:rPr>
              <a:t>First-Time setup and get to the source</a:t>
            </a:r>
          </a:p>
          <a:p>
            <a:pPr marL="850757" marR="0" lvl="2" indent="-355457" algn="l" rtl="0">
              <a:lnSpc>
                <a:spcPct val="100000"/>
              </a:lnSpc>
              <a:spcBef>
                <a:spcPts val="0"/>
              </a:spcBef>
              <a:spcAft>
                <a:spcPts val="0"/>
              </a:spcAft>
              <a:buClr>
                <a:schemeClr val="dk1"/>
              </a:buClr>
              <a:buSzPct val="100000"/>
              <a:buFont typeface="Calibri"/>
              <a:buAutoNum type="arabicPeriod"/>
            </a:pPr>
            <a:r>
              <a:rPr lang="en-US" sz="1300" b="0" i="0" u="none" strike="noStrike" cap="none" baseline="0">
                <a:solidFill>
                  <a:schemeClr val="dk1"/>
                </a:solidFill>
                <a:latin typeface="Calibri"/>
                <a:ea typeface="Calibri"/>
                <a:cs typeface="Calibri"/>
                <a:sym typeface="Calibri"/>
              </a:rPr>
              <a:t>You had your first encounter with the Apigee Plugin by first setting up your environment and cloning the github repo</a:t>
            </a:r>
          </a:p>
          <a:p>
            <a:pPr marL="850757" marR="0" lvl="1" indent="-355457" algn="l" rtl="0">
              <a:spcBef>
                <a:spcPts val="0"/>
              </a:spcBef>
              <a:buClr>
                <a:schemeClr val="dk1"/>
              </a:buClr>
              <a:buSzPct val="100000"/>
              <a:buFont typeface="Calibri"/>
              <a:buAutoNum type="arabicPeriod"/>
            </a:pPr>
            <a:r>
              <a:rPr lang="en-US" sz="1300" b="0" i="0" u="none" strike="noStrike" cap="none" baseline="0">
                <a:solidFill>
                  <a:schemeClr val="dk1"/>
                </a:solidFill>
                <a:latin typeface="Calibri"/>
                <a:ea typeface="Calibri"/>
                <a:cs typeface="Calibri"/>
                <a:sym typeface="Calibri"/>
              </a:rPr>
              <a:t>As we tested there were zero dependencies with private repos</a:t>
            </a:r>
          </a:p>
          <a:p>
            <a:pPr marL="342900" marR="0" lvl="0" indent="-342900" algn="l" rtl="0">
              <a:spcBef>
                <a:spcPts val="0"/>
              </a:spcBef>
              <a:buClr>
                <a:schemeClr val="dk1"/>
              </a:buClr>
              <a:buSzPct val="100000"/>
              <a:buFont typeface="Calibri"/>
              <a:buAutoNum type="arabicPeriod"/>
            </a:pPr>
            <a:r>
              <a:rPr lang="en-US" sz="1300" b="0" i="0" u="none" strike="noStrike" cap="none" baseline="0">
                <a:solidFill>
                  <a:schemeClr val="dk1"/>
                </a:solidFill>
                <a:latin typeface="Calibri"/>
                <a:ea typeface="Calibri"/>
                <a:cs typeface="Calibri"/>
                <a:sym typeface="Calibri"/>
              </a:rPr>
              <a:t>Start with the right API structure</a:t>
            </a:r>
          </a:p>
          <a:p>
            <a:pPr marL="850757" marR="0" lvl="1" indent="-355457" algn="l" rtl="0">
              <a:lnSpc>
                <a:spcPct val="100000"/>
              </a:lnSpc>
              <a:spcBef>
                <a:spcPts val="0"/>
              </a:spcBef>
              <a:spcAft>
                <a:spcPts val="0"/>
              </a:spcAft>
              <a:buClr>
                <a:schemeClr val="dk1"/>
              </a:buClr>
              <a:buSzPct val="100000"/>
              <a:buFont typeface="Calibri"/>
              <a:buAutoNum type="arabicPeriod"/>
            </a:pPr>
            <a:r>
              <a:rPr lang="en-US" sz="1300" b="0" i="0" u="none" strike="noStrike" cap="none" baseline="0">
                <a:solidFill>
                  <a:schemeClr val="dk1"/>
                </a:solidFill>
                <a:latin typeface="Calibri"/>
                <a:ea typeface="Calibri"/>
                <a:cs typeface="Calibri"/>
                <a:sym typeface="Calibri"/>
              </a:rPr>
              <a:t>To identify the key elements of the API bundle and where they reside in the folder structure</a:t>
            </a:r>
          </a:p>
          <a:p>
            <a:pPr marL="850757" marR="0" lvl="1" indent="-355457" algn="l" rtl="0">
              <a:lnSpc>
                <a:spcPct val="100000"/>
              </a:lnSpc>
              <a:spcBef>
                <a:spcPts val="0"/>
              </a:spcBef>
              <a:spcAft>
                <a:spcPts val="0"/>
              </a:spcAft>
              <a:buClr>
                <a:schemeClr val="dk1"/>
              </a:buClr>
              <a:buSzPct val="100000"/>
              <a:buFont typeface="Calibri"/>
              <a:buAutoNum type="arabicPeriod"/>
            </a:pPr>
            <a:r>
              <a:rPr lang="en-US" sz="1300" b="0" i="0" u="none" strike="noStrike" cap="none" baseline="0">
                <a:solidFill>
                  <a:schemeClr val="dk1"/>
                </a:solidFill>
                <a:latin typeface="Calibri"/>
                <a:ea typeface="Calibri"/>
                <a:cs typeface="Calibri"/>
                <a:sym typeface="Calibri"/>
              </a:rPr>
              <a:t>So, you can follow best practices by defining the API structure from the get go. Since you’re going to use continually use this structure for multiple APIs, eventually you’ll implement more API bundles and troubleshoot them, so it highly recommended to become intimately familiar with it.</a:t>
            </a:r>
          </a:p>
          <a:p>
            <a:pPr marL="342900" marR="0" lvl="0" indent="-342900" algn="l" rtl="0">
              <a:lnSpc>
                <a:spcPct val="100000"/>
              </a:lnSpc>
              <a:spcBef>
                <a:spcPts val="0"/>
              </a:spcBef>
              <a:spcAft>
                <a:spcPts val="0"/>
              </a:spcAft>
              <a:buClr>
                <a:schemeClr val="dk1"/>
              </a:buClr>
              <a:buSzPct val="100000"/>
              <a:buFont typeface="Calibri"/>
              <a:buAutoNum type="arabicPeriod"/>
            </a:pPr>
            <a:r>
              <a:rPr lang="en-US" sz="1300" b="0" i="0" u="none" strike="noStrike" cap="none" baseline="0">
                <a:solidFill>
                  <a:schemeClr val="dk1"/>
                </a:solidFill>
                <a:latin typeface="Calibri"/>
                <a:ea typeface="Calibri"/>
                <a:cs typeface="Calibri"/>
                <a:sym typeface="Calibri"/>
              </a:rPr>
              <a:t>Introduced share-pom.xml to provide an example of aggregation in terms configuration, by declaring common configuration in a single place</a:t>
            </a:r>
          </a:p>
          <a:p>
            <a:pPr marL="342900" marR="0" lvl="0" indent="-342900" algn="l" rtl="0">
              <a:lnSpc>
                <a:spcPct val="100000"/>
              </a:lnSpc>
              <a:spcBef>
                <a:spcPts val="0"/>
              </a:spcBef>
              <a:spcAft>
                <a:spcPts val="0"/>
              </a:spcAft>
              <a:buClr>
                <a:schemeClr val="dk1"/>
              </a:buClr>
              <a:buSzPct val="100000"/>
              <a:buFont typeface="Calibri"/>
              <a:buAutoNum type="arabicPeriod"/>
            </a:pPr>
            <a:r>
              <a:rPr lang="en-US" sz="1300" b="0" i="0" u="none" strike="noStrike" cap="none" baseline="0">
                <a:solidFill>
                  <a:schemeClr val="dk1"/>
                </a:solidFill>
                <a:latin typeface="Calibri"/>
                <a:ea typeface="Calibri"/>
                <a:cs typeface="Calibri"/>
                <a:sym typeface="Calibri"/>
              </a:rPr>
              <a:t>We also introduced API pom.xml </a:t>
            </a:r>
          </a:p>
          <a:p>
            <a:pPr marL="342900" marR="0" lvl="0" indent="-342900" algn="l" rtl="0">
              <a:lnSpc>
                <a:spcPct val="100000"/>
              </a:lnSpc>
              <a:spcBef>
                <a:spcPts val="0"/>
              </a:spcBef>
              <a:spcAft>
                <a:spcPts val="0"/>
              </a:spcAft>
              <a:buClr>
                <a:schemeClr val="dk1"/>
              </a:buClr>
              <a:buSzPct val="100000"/>
              <a:buFont typeface="Calibri"/>
              <a:buAutoNum type="arabicPeriod"/>
            </a:pPr>
            <a:r>
              <a:rPr lang="en-US" sz="1300" b="0" i="0" u="none" strike="noStrike" cap="none" baseline="0">
                <a:solidFill>
                  <a:schemeClr val="dk1"/>
                </a:solidFill>
                <a:latin typeface="Calibri"/>
                <a:ea typeface="Calibri"/>
                <a:cs typeface="Calibri"/>
                <a:sym typeface="Calibri"/>
              </a:rPr>
              <a:t>Apply inheritance</a:t>
            </a:r>
          </a:p>
          <a:p>
            <a:pPr marL="850757" marR="0" lvl="1" indent="-355457" algn="l" rtl="0">
              <a:spcBef>
                <a:spcPts val="0"/>
              </a:spcBef>
              <a:buClr>
                <a:schemeClr val="dk1"/>
              </a:buClr>
              <a:buSzPct val="100000"/>
              <a:buFont typeface="Calibri"/>
              <a:buAutoNum type="arabicPeriod"/>
            </a:pPr>
            <a:r>
              <a:rPr lang="en-US" sz="1300" b="0" i="0" u="none" strike="noStrike" cap="none" baseline="0">
                <a:solidFill>
                  <a:schemeClr val="dk1"/>
                </a:solidFill>
                <a:latin typeface="Calibri"/>
                <a:ea typeface="Calibri"/>
                <a:cs typeface="Calibri"/>
                <a:sym typeface="Calibri"/>
              </a:rPr>
              <a:t>To avoid duplication and better maintainability</a:t>
            </a:r>
          </a:p>
          <a:p>
            <a:pPr marL="342900" marR="0" lvl="0" indent="-266700" algn="l" rtl="0">
              <a:spcBef>
                <a:spcPts val="0"/>
              </a:spcBef>
              <a:buClr>
                <a:schemeClr val="dk1"/>
              </a:buClr>
              <a:buFont typeface="Calibri"/>
              <a:buNone/>
            </a:pPr>
            <a:endParaRPr sz="1300" b="0" i="0" u="none" strike="noStrike" cap="none" baseline="0">
              <a:solidFill>
                <a:schemeClr val="dk1"/>
              </a:solidFill>
              <a:latin typeface="Calibri"/>
              <a:ea typeface="Calibri"/>
              <a:cs typeface="Calibri"/>
              <a:sym typeface="Calibri"/>
            </a:endParaRPr>
          </a:p>
          <a:p>
            <a:pPr marL="850757" marR="0" lvl="1" indent="-279257" algn="l" rtl="0">
              <a:spcBef>
                <a:spcPts val="0"/>
              </a:spcBef>
              <a:buClr>
                <a:schemeClr val="dk1"/>
              </a:buClr>
              <a:buFont typeface="Calibri"/>
              <a:buNone/>
            </a:pPr>
            <a:endParaRPr sz="1300" b="0" i="0" u="none" strike="noStrike" cap="none" baseline="0">
              <a:solidFill>
                <a:schemeClr val="dk1"/>
              </a:solidFill>
              <a:latin typeface="Calibri"/>
              <a:ea typeface="Calibri"/>
              <a:cs typeface="Calibri"/>
              <a:sym typeface="Calibri"/>
            </a:endParaRPr>
          </a:p>
        </p:txBody>
      </p:sp>
      <p:sp>
        <p:nvSpPr>
          <p:cNvPr id="920" name="Shape 92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44</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37" name="Shape 937"/>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Shape 945"/>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46" name="Shape 9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09550" algn="l" rtl="0">
              <a:spcBef>
                <a:spcPts val="0"/>
              </a:spcBef>
              <a:buClr>
                <a:schemeClr val="dk1"/>
              </a:buClr>
              <a:buFont typeface="Arial"/>
              <a:buNone/>
            </a:pPr>
            <a:endParaRPr sz="1300" b="0" i="0" u="none" strike="noStrike" cap="none" baseline="0">
              <a:solidFill>
                <a:schemeClr val="dk1"/>
              </a:solidFill>
              <a:latin typeface="Calibri"/>
              <a:ea typeface="Calibri"/>
              <a:cs typeface="Calibri"/>
              <a:sym typeface="Calibri"/>
            </a:endParaRPr>
          </a:p>
        </p:txBody>
      </p:sp>
      <p:sp>
        <p:nvSpPr>
          <p:cNvPr id="947" name="Shape 9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46</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Shape 953"/>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54" name="Shape 9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955" name="Shape 9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rgbClr val="000000"/>
              </a:buClr>
              <a:buSzPct val="25000"/>
              <a:buFont typeface="Arial"/>
              <a:buNone/>
            </a:pPr>
            <a:fld id="{00000000-1234-1234-1234-123412341234}" type="slidenum">
              <a:rPr lang="en-US" sz="1200" b="0" i="0" u="none" strike="noStrike" cap="none" baseline="0">
                <a:solidFill>
                  <a:schemeClr val="dk1"/>
                </a:solidFill>
                <a:latin typeface="Calibri"/>
                <a:ea typeface="Calibri"/>
                <a:cs typeface="Calibri"/>
                <a:sym typeface="Calibri"/>
              </a:rPr>
              <a:t>47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Shape 9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64" name="Shape 964"/>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Shape 97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971" name="Shape 971"/>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4" name="Shape 4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Look at all of the tasks required to support the API Lifecycle</a:t>
            </a:r>
          </a:p>
        </p:txBody>
      </p:sp>
      <p:sp>
        <p:nvSpPr>
          <p:cNvPr id="405" name="Shape 4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5</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Shape 992"/>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3" name="Shape 99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sz="1400" b="1" i="0" u="none" strike="noStrike" cap="none" baseline="0" dirty="0">
                <a:solidFill>
                  <a:schemeClr val="dk1"/>
                </a:solidFill>
                <a:latin typeface="Calibri"/>
                <a:ea typeface="Calibri"/>
                <a:cs typeface="Calibri"/>
                <a:sym typeface="Calibri"/>
              </a:rPr>
              <a:t>Main Points: </a:t>
            </a:r>
          </a:p>
          <a:p>
            <a:pPr marL="0" marR="0" lvl="0" indent="0" algn="l" rtl="0">
              <a:lnSpc>
                <a:spcPct val="100000"/>
              </a:lnSpc>
              <a:spcBef>
                <a:spcPts val="0"/>
              </a:spcBef>
              <a:spcAft>
                <a:spcPts val="0"/>
              </a:spcAft>
              <a:buClr>
                <a:schemeClr val="dk1"/>
              </a:buClr>
              <a:buSzPct val="25000"/>
              <a:buFont typeface="Calibri"/>
              <a:buNone/>
            </a:pPr>
            <a:r>
              <a:rPr lang="en-US" sz="1400" b="0" i="0" u="none" strike="noStrike" cap="none" baseline="0" dirty="0">
                <a:solidFill>
                  <a:schemeClr val="dk1"/>
                </a:solidFill>
                <a:latin typeface="Calibri"/>
                <a:ea typeface="Calibri"/>
                <a:cs typeface="Calibri"/>
                <a:sym typeface="Calibri"/>
              </a:rPr>
              <a:t>Edge Developer Services offers great modeling and documentation of API models functionality</a:t>
            </a:r>
          </a:p>
          <a:p>
            <a:pPr marL="0" marR="0" lvl="0" indent="0" algn="l" rtl="0">
              <a:lnSpc>
                <a:spcPct val="100000"/>
              </a:lnSpc>
              <a:spcBef>
                <a:spcPts val="0"/>
              </a:spcBef>
              <a:spcAft>
                <a:spcPts val="0"/>
              </a:spcAft>
              <a:buClr>
                <a:schemeClr val="dk1"/>
              </a:buClr>
              <a:buFont typeface="Calibri"/>
              <a:buNone/>
            </a:pPr>
            <a:endParaRPr sz="1400" b="1" i="0" u="none" strike="noStrike" cap="none" baseline="0" dirty="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400" b="1" i="0" u="none" strike="noStrike" cap="none" baseline="0" dirty="0">
                <a:solidFill>
                  <a:schemeClr val="dk1"/>
                </a:solidFill>
                <a:latin typeface="Calibri"/>
                <a:ea typeface="Calibri"/>
                <a:cs typeface="Calibri"/>
                <a:sym typeface="Calibri"/>
              </a:rPr>
              <a:t>Script:</a:t>
            </a:r>
          </a:p>
          <a:p>
            <a:pPr marL="0" marR="0" lvl="0" indent="0" algn="l" rtl="0">
              <a:lnSpc>
                <a:spcPct val="100000"/>
              </a:lnSpc>
              <a:spcBef>
                <a:spcPts val="0"/>
              </a:spcBef>
              <a:spcAft>
                <a:spcPts val="0"/>
              </a:spcAft>
              <a:buClr>
                <a:schemeClr val="dk1"/>
              </a:buClr>
              <a:buSzPct val="25000"/>
              <a:buFont typeface="Calibri"/>
              <a:buNone/>
            </a:pPr>
            <a:r>
              <a:rPr lang="en-US" sz="1300" b="0" i="0" u="none" strike="noStrike" cap="none" baseline="0" dirty="0">
                <a:solidFill>
                  <a:schemeClr val="dk1"/>
                </a:solidFill>
                <a:latin typeface="Calibri"/>
                <a:ea typeface="Calibri"/>
                <a:cs typeface="Calibri"/>
                <a:sym typeface="Calibri"/>
              </a:rPr>
              <a:t>API Modeling is a central service that holds the machine-structure of your API, and it uses that structure to organize all related metadata for your API.  </a:t>
            </a:r>
          </a:p>
          <a:p>
            <a:pPr marL="0" marR="0" lvl="0" indent="0" algn="l" rtl="0">
              <a:lnSpc>
                <a:spcPct val="100000"/>
              </a:lnSpc>
              <a:spcBef>
                <a:spcPts val="0"/>
              </a:spcBef>
              <a:spcAft>
                <a:spcPts val="0"/>
              </a:spcAft>
              <a:buClr>
                <a:schemeClr val="dk1"/>
              </a:buClr>
              <a:buSzPct val="25000"/>
              <a:buFont typeface="Calibri"/>
              <a:buNone/>
            </a:pPr>
            <a:r>
              <a:rPr lang="en-US" sz="1300" b="0" i="0" u="none" strike="noStrike" cap="none" baseline="0" dirty="0">
                <a:solidFill>
                  <a:schemeClr val="dk1"/>
                </a:solidFill>
                <a:latin typeface="Calibri"/>
                <a:ea typeface="Calibri"/>
                <a:cs typeface="Calibri"/>
                <a:sym typeface="Calibri"/>
              </a:rPr>
              <a:t>The Smart doc generator takes that model and renders it into detailed API docs that developers need to be successful. Edge API Modeling and Smart docs are progressive – meaning that there is two way interaction between the model and the Smart doc and the API model continues to learn from updates made directly in the Smart doc too.</a:t>
            </a:r>
          </a:p>
        </p:txBody>
      </p:sp>
      <p:sp>
        <p:nvSpPr>
          <p:cNvPr id="994" name="Shape 99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Pr>
              <a:t>50</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17" name="Shape 817"/>
          <p:cNvSpPr>
            <a:spLocks noGrp="1" noRot="1" noChangeAspect="1"/>
          </p:cNvSpPr>
          <p:nvPr>
            <p:ph type="sldImg" idx="2"/>
          </p:nvPr>
        </p:nvSpPr>
        <p:spPr>
          <a:xfrm>
            <a:off x="686511" y="685800"/>
            <a:ext cx="54848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6" name="Shape 416"/>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4" name="Shape 44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10000"/>
              </a:lnSpc>
              <a:spcBef>
                <a:spcPts val="0"/>
              </a:spcBef>
              <a:spcAft>
                <a:spcPts val="0"/>
              </a:spcAft>
              <a:buClr>
                <a:schemeClr val="dk2"/>
              </a:buClr>
              <a:buSzPct val="25000"/>
              <a:buFont typeface="Arial"/>
              <a:buNone/>
            </a:pPr>
            <a:r>
              <a:rPr lang="en-US" sz="1400" b="1" i="0" u="none" strike="noStrike" cap="none" baseline="0" dirty="0">
                <a:solidFill>
                  <a:srgbClr val="FF4300"/>
                </a:solidFill>
                <a:latin typeface="Arial"/>
                <a:ea typeface="Arial"/>
                <a:cs typeface="Arial"/>
                <a:sym typeface="Arial"/>
              </a:rPr>
              <a:t>What is CI and what are its principles?</a:t>
            </a:r>
          </a:p>
          <a:p>
            <a:pPr marL="266700" marR="0" lvl="0" indent="-266700" algn="l" rtl="0">
              <a:lnSpc>
                <a:spcPct val="110000"/>
              </a:lnSpc>
              <a:spcBef>
                <a:spcPts val="600"/>
              </a:spcBef>
              <a:spcAft>
                <a:spcPts val="0"/>
              </a:spcAft>
              <a:buClr>
                <a:schemeClr val="dk2"/>
              </a:buClr>
              <a:buSzPct val="100000"/>
              <a:buFont typeface="Noto Symbol"/>
              <a:buChar char="▪"/>
            </a:pPr>
            <a:r>
              <a:rPr lang="en-US" sz="1200" b="0" i="0" u="none" strike="noStrike" cap="none" baseline="0" dirty="0">
                <a:solidFill>
                  <a:schemeClr val="dk1"/>
                </a:solidFill>
                <a:latin typeface="Arial"/>
                <a:ea typeface="Arial"/>
                <a:cs typeface="Arial"/>
                <a:sym typeface="Arial"/>
              </a:rPr>
              <a:t>Continuous integration (CI) is the practice, in software engineering, of merging all developer working copies with a shared mainline several times a day</a:t>
            </a:r>
          </a:p>
          <a:p>
            <a:pPr marL="266700" marR="0" lvl="0" indent="-266700" algn="l" rtl="0">
              <a:lnSpc>
                <a:spcPct val="110000"/>
              </a:lnSpc>
              <a:spcBef>
                <a:spcPts val="600"/>
              </a:spcBef>
              <a:spcAft>
                <a:spcPts val="0"/>
              </a:spcAft>
              <a:buClr>
                <a:schemeClr val="dk2"/>
              </a:buClr>
              <a:buSzPct val="100000"/>
              <a:buFont typeface="Noto Symbol"/>
              <a:buChar char="▪"/>
            </a:pPr>
            <a:r>
              <a:rPr lang="en-US" sz="1200" b="0" i="0" u="none" strike="noStrike" cap="none" baseline="0" dirty="0">
                <a:solidFill>
                  <a:schemeClr val="dk1"/>
                </a:solidFill>
                <a:latin typeface="Arial"/>
                <a:ea typeface="Arial"/>
                <a:cs typeface="Arial"/>
                <a:sym typeface="Arial"/>
              </a:rPr>
              <a:t>It was first named and proposed as part of extreme programming (XP)</a:t>
            </a:r>
          </a:p>
          <a:p>
            <a:pPr marL="266700" marR="0" lvl="0" indent="-266700" algn="l" rtl="0">
              <a:lnSpc>
                <a:spcPct val="110000"/>
              </a:lnSpc>
              <a:spcBef>
                <a:spcPts val="600"/>
              </a:spcBef>
              <a:spcAft>
                <a:spcPts val="0"/>
              </a:spcAft>
              <a:buClr>
                <a:schemeClr val="dk2"/>
              </a:buClr>
              <a:buSzPct val="100000"/>
              <a:buFont typeface="Noto Symbol"/>
              <a:buChar char="▪"/>
            </a:pPr>
            <a:r>
              <a:rPr lang="en-US" sz="1200" b="0" i="0" u="none" strike="noStrike" cap="none" baseline="0" dirty="0">
                <a:solidFill>
                  <a:schemeClr val="dk1"/>
                </a:solidFill>
                <a:latin typeface="Arial"/>
                <a:ea typeface="Arial"/>
                <a:cs typeface="Arial"/>
                <a:sym typeface="Arial"/>
              </a:rPr>
              <a:t>Its main aim is to prevent integration problems, referred to as "integration hell”</a:t>
            </a:r>
          </a:p>
          <a:p>
            <a:pPr marL="266700" marR="0" lvl="0" indent="-266700" algn="l" rtl="0">
              <a:lnSpc>
                <a:spcPct val="110000"/>
              </a:lnSpc>
              <a:spcBef>
                <a:spcPts val="1200"/>
              </a:spcBef>
              <a:spcAft>
                <a:spcPts val="0"/>
              </a:spcAft>
              <a:buClr>
                <a:schemeClr val="dk2"/>
              </a:buClr>
              <a:buSzPct val="100000"/>
              <a:buFont typeface="Noto Symbol"/>
              <a:buChar char="▪"/>
            </a:pPr>
            <a:r>
              <a:rPr lang="en-US" sz="1200" b="0" i="0" u="none" strike="noStrike" cap="none" baseline="0" dirty="0">
                <a:solidFill>
                  <a:schemeClr val="accent3"/>
                </a:solidFill>
                <a:latin typeface="Calibri"/>
                <a:ea typeface="Calibri"/>
                <a:cs typeface="Calibri"/>
                <a:sym typeface="Calibri"/>
              </a:rPr>
              <a:t>Good reads… </a:t>
            </a:r>
            <a:r>
              <a:rPr lang="en-US" sz="1200" b="0" i="0" u="sng" strike="noStrike" cap="none" baseline="0" dirty="0">
                <a:solidFill>
                  <a:schemeClr val="hlink"/>
                </a:solidFill>
                <a:latin typeface="Calibri"/>
                <a:ea typeface="Calibri"/>
                <a:cs typeface="Calibri"/>
                <a:sym typeface="Calibri"/>
                <a:hlinkClick r:id="rId3"/>
              </a:rPr>
              <a:t>The Phoenix Project by Gene Kim</a:t>
            </a:r>
            <a:r>
              <a:rPr lang="en-US" sz="1200" b="0" i="0" u="none" strike="noStrike" cap="none" baseline="0" dirty="0">
                <a:solidFill>
                  <a:schemeClr val="accent3"/>
                </a:solidFill>
                <a:latin typeface="Calibri"/>
                <a:ea typeface="Calibri"/>
                <a:cs typeface="Calibri"/>
                <a:sym typeface="Calibri"/>
              </a:rPr>
              <a:t>, </a:t>
            </a:r>
            <a:r>
              <a:rPr lang="en-US" sz="1200" b="0" i="0" u="sng" strike="noStrike" cap="none" baseline="0" dirty="0">
                <a:solidFill>
                  <a:schemeClr val="hlink"/>
                </a:solidFill>
                <a:latin typeface="Calibri"/>
                <a:ea typeface="Calibri"/>
                <a:cs typeface="Calibri"/>
                <a:sym typeface="Calibri"/>
                <a:hlinkClick r:id="rId4"/>
              </a:rPr>
              <a:t>Continuous Delivery by Jez Humble</a:t>
            </a:r>
          </a:p>
          <a:p>
            <a:pPr marL="266700" marR="0" lvl="0" indent="-190500" algn="l" rtl="0">
              <a:lnSpc>
                <a:spcPct val="110000"/>
              </a:lnSpc>
              <a:spcBef>
                <a:spcPts val="1200"/>
              </a:spcBef>
              <a:spcAft>
                <a:spcPts val="0"/>
              </a:spcAft>
              <a:buClr>
                <a:schemeClr val="dk2"/>
              </a:buClr>
              <a:buFont typeface="Noto Symbol"/>
              <a:buNone/>
            </a:pPr>
            <a:endParaRPr sz="1200" b="0" i="0" u="none" strike="noStrike" cap="none" baseline="0" dirty="0">
              <a:solidFill>
                <a:schemeClr val="dk1"/>
              </a:solidFill>
              <a:latin typeface="Arial"/>
              <a:ea typeface="Arial"/>
              <a:cs typeface="Arial"/>
              <a:sym typeface="Arial"/>
            </a:endParaRPr>
          </a:p>
          <a:p>
            <a:pPr marL="266700" marR="0" lvl="0" indent="-190500" algn="l" rtl="0">
              <a:lnSpc>
                <a:spcPct val="110000"/>
              </a:lnSpc>
              <a:spcBef>
                <a:spcPts val="1200"/>
              </a:spcBef>
              <a:spcAft>
                <a:spcPts val="600"/>
              </a:spcAft>
              <a:buClr>
                <a:schemeClr val="dk2"/>
              </a:buClr>
              <a:buFont typeface="Noto Symbol"/>
              <a:buNone/>
            </a:pPr>
            <a:endParaRPr sz="1200" b="0" i="0" u="none" strike="noStrike" cap="none" baseline="0" dirty="0">
              <a:solidFill>
                <a:schemeClr val="dk1"/>
              </a:solidFill>
              <a:latin typeface="Calibri"/>
              <a:ea typeface="Calibri"/>
              <a:cs typeface="Calibri"/>
              <a:sym typeface="Calibri"/>
            </a:endParaRPr>
          </a:p>
        </p:txBody>
      </p:sp>
      <p:sp>
        <p:nvSpPr>
          <p:cNvPr id="445" name="Shape 44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7</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54" name="Shape 454"/>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18" name="Shape 518"/>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ank_no_bar">
    <p:spTree>
      <p:nvGrpSpPr>
        <p:cNvPr id="1"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950916" y="2318167"/>
            <a:ext cx="8244033" cy="1807969"/>
          </a:xfrm>
          <a:prstGeom prst="rect">
            <a:avLst/>
          </a:prstGeom>
          <a:noFill/>
          <a:ln>
            <a:noFill/>
          </a:ln>
        </p:spPr>
        <p:txBody>
          <a:bodyPr lIns="91425" tIns="91425" rIns="91425" bIns="91425" anchor="ctr" anchorCtr="0"/>
          <a:lstStyle>
            <a:lvl1pPr algn="l" rtl="0">
              <a:spcBef>
                <a:spcPts val="0"/>
              </a:spcBef>
              <a:defRPr sz="4000" b="0" i="0" cap="none" baseline="0">
                <a:solidFill>
                  <a:schemeClr val="dk1"/>
                </a:solidFill>
                <a:latin typeface="Helvetica Neue"/>
                <a:ea typeface="Helvetica Neue"/>
                <a:cs typeface="Helvetica Neue"/>
                <a:sym typeface="Helvetica Neu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0" name="Shape 210"/>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211" name="Shape 211"/>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BFBFBF"/>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grpSp>
        <p:nvGrpSpPr>
          <p:cNvPr id="212" name="Shape 212"/>
          <p:cNvGrpSpPr/>
          <p:nvPr/>
        </p:nvGrpSpPr>
        <p:grpSpPr>
          <a:xfrm>
            <a:off x="584385" y="6495989"/>
            <a:ext cx="596413" cy="202019"/>
            <a:chOff x="-5" y="-1"/>
            <a:chExt cx="1194070" cy="404037"/>
          </a:xfrm>
        </p:grpSpPr>
        <p:sp>
          <p:nvSpPr>
            <p:cNvPr id="213" name="Shape 213"/>
            <p:cNvSpPr/>
            <p:nvPr/>
          </p:nvSpPr>
          <p:spPr>
            <a:xfrm>
              <a:off x="531818" y="86925"/>
              <a:ext cx="212939" cy="31711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14" name="Shape 214"/>
            <p:cNvSpPr/>
            <p:nvPr/>
          </p:nvSpPr>
          <p:spPr>
            <a:xfrm>
              <a:off x="229697" y="86915"/>
              <a:ext cx="214112" cy="316702"/>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15" name="Shape 215"/>
            <p:cNvSpPr/>
            <p:nvPr/>
          </p:nvSpPr>
          <p:spPr>
            <a:xfrm>
              <a:off x="-5" y="86922"/>
              <a:ext cx="213980" cy="232128"/>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16" name="Shape 216"/>
            <p:cNvSpPr/>
            <p:nvPr/>
          </p:nvSpPr>
          <p:spPr>
            <a:xfrm>
              <a:off x="978794" y="86916"/>
              <a:ext cx="215269" cy="231670"/>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17" name="Shape 217"/>
            <p:cNvSpPr/>
            <p:nvPr/>
          </p:nvSpPr>
          <p:spPr>
            <a:xfrm>
              <a:off x="753241" y="86922"/>
              <a:ext cx="214203" cy="231166"/>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18" name="Shape 218"/>
            <p:cNvSpPr/>
            <p:nvPr/>
          </p:nvSpPr>
          <p:spPr>
            <a:xfrm>
              <a:off x="457329" y="88985"/>
              <a:ext cx="60135" cy="226445"/>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19" name="Shape 219"/>
            <p:cNvSpPr/>
            <p:nvPr/>
          </p:nvSpPr>
          <p:spPr>
            <a:xfrm>
              <a:off x="452968" y="-1"/>
              <a:ext cx="67856" cy="6785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ection Header graphic">
    <p:spTree>
      <p:nvGrpSpPr>
        <p:cNvPr id="1" name="Shape 220"/>
        <p:cNvGrpSpPr/>
        <p:nvPr/>
      </p:nvGrpSpPr>
      <p:grpSpPr>
        <a:xfrm>
          <a:off x="0" y="0"/>
          <a:ext cx="0" cy="0"/>
          <a:chOff x="0" y="0"/>
          <a:chExt cx="0" cy="0"/>
        </a:xfrm>
      </p:grpSpPr>
      <p:grpSp>
        <p:nvGrpSpPr>
          <p:cNvPr id="221" name="Shape 221"/>
          <p:cNvGrpSpPr/>
          <p:nvPr/>
        </p:nvGrpSpPr>
        <p:grpSpPr>
          <a:xfrm>
            <a:off x="-42592" y="653399"/>
            <a:ext cx="14246324" cy="6302982"/>
            <a:chOff x="-42592" y="653399"/>
            <a:chExt cx="14246324" cy="6302982"/>
          </a:xfrm>
        </p:grpSpPr>
        <p:sp>
          <p:nvSpPr>
            <p:cNvPr id="222" name="Shape 222"/>
            <p:cNvSpPr/>
            <p:nvPr/>
          </p:nvSpPr>
          <p:spPr>
            <a:xfrm>
              <a:off x="3855232" y="5545103"/>
              <a:ext cx="1238054" cy="1411277"/>
            </a:xfrm>
            <a:custGeom>
              <a:avLst/>
              <a:gdLst/>
              <a:ahLst/>
              <a:cxnLst/>
              <a:rect l="0" t="0" r="0" b="0"/>
              <a:pathLst>
                <a:path w="2287" h="2606" extrusionOk="0">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23" name="Shape 223"/>
            <p:cNvSpPr/>
            <p:nvPr/>
          </p:nvSpPr>
          <p:spPr>
            <a:xfrm>
              <a:off x="6202528" y="4829398"/>
              <a:ext cx="1855889" cy="2118112"/>
            </a:xfrm>
            <a:custGeom>
              <a:avLst/>
              <a:gdLst/>
              <a:ahLst/>
              <a:cxnLst/>
              <a:rect l="0" t="0" r="0" b="0"/>
              <a:pathLst>
                <a:path w="3432" h="3910" extrusionOk="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24" name="Shape 224"/>
            <p:cNvSpPr/>
            <p:nvPr/>
          </p:nvSpPr>
          <p:spPr>
            <a:xfrm>
              <a:off x="5145767" y="6130150"/>
              <a:ext cx="703712" cy="802351"/>
            </a:xfrm>
            <a:custGeom>
              <a:avLst/>
              <a:gdLst/>
              <a:ahLst/>
              <a:cxnLst/>
              <a:rect l="0" t="0" r="0" b="0"/>
              <a:pathLst>
                <a:path w="1302" h="1483" extrusionOk="0">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25" name="Shape 225"/>
            <p:cNvSpPr/>
            <p:nvPr/>
          </p:nvSpPr>
          <p:spPr>
            <a:xfrm>
              <a:off x="5498817" y="5413764"/>
              <a:ext cx="703712" cy="804739"/>
            </a:xfrm>
            <a:custGeom>
              <a:avLst/>
              <a:gdLst/>
              <a:ahLst/>
              <a:cxnLst/>
              <a:rect l="0" t="0" r="0" b="0"/>
              <a:pathLst>
                <a:path w="1301" h="1484" extrusionOk="0">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26" name="Shape 226"/>
            <p:cNvSpPr/>
            <p:nvPr/>
          </p:nvSpPr>
          <p:spPr>
            <a:xfrm>
              <a:off x="3258008" y="6327405"/>
              <a:ext cx="571257" cy="516979"/>
            </a:xfrm>
            <a:custGeom>
              <a:avLst/>
              <a:gdLst/>
              <a:ahLst/>
              <a:cxnLst/>
              <a:rect l="0" t="0" r="0" b="0"/>
              <a:pathLst>
                <a:path w="875" h="788" extrusionOk="0">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27" name="Shape 227"/>
            <p:cNvSpPr/>
            <p:nvPr/>
          </p:nvSpPr>
          <p:spPr>
            <a:xfrm>
              <a:off x="1529811" y="5729560"/>
              <a:ext cx="559717" cy="1123488"/>
            </a:xfrm>
            <a:custGeom>
              <a:avLst/>
              <a:gdLst/>
              <a:ahLst/>
              <a:cxnLst/>
              <a:rect l="0" t="0" r="0" b="0"/>
              <a:pathLst>
                <a:path w="857" h="1714" extrusionOk="0">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28" name="Shape 228"/>
            <p:cNvSpPr/>
            <p:nvPr/>
          </p:nvSpPr>
          <p:spPr>
            <a:xfrm>
              <a:off x="2164541" y="5954835"/>
              <a:ext cx="487588" cy="898213"/>
            </a:xfrm>
            <a:custGeom>
              <a:avLst/>
              <a:gdLst/>
              <a:ahLst/>
              <a:cxnLst/>
              <a:rect l="0" t="0" r="0" b="0"/>
              <a:pathLst>
                <a:path w="744" h="1372" extrusionOk="0">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29" name="Shape 229"/>
            <p:cNvSpPr/>
            <p:nvPr/>
          </p:nvSpPr>
          <p:spPr>
            <a:xfrm>
              <a:off x="675808" y="6070362"/>
              <a:ext cx="781872" cy="782688"/>
            </a:xfrm>
            <a:custGeom>
              <a:avLst/>
              <a:gdLst/>
              <a:ahLst/>
              <a:cxnLst/>
              <a:rect l="0" t="0" r="0" b="0"/>
              <a:pathLst>
                <a:path w="1197" h="1196" extrusionOk="0">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30" name="Shape 230"/>
            <p:cNvSpPr/>
            <p:nvPr/>
          </p:nvSpPr>
          <p:spPr>
            <a:xfrm>
              <a:off x="2914677" y="6278310"/>
              <a:ext cx="268317" cy="574740"/>
            </a:xfrm>
            <a:custGeom>
              <a:avLst/>
              <a:gdLst/>
              <a:ahLst/>
              <a:cxnLst/>
              <a:rect l="0" t="0" r="0" b="0"/>
              <a:pathLst>
                <a:path w="409" h="876" extrusionOk="0">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31" name="Shape 231"/>
            <p:cNvSpPr/>
            <p:nvPr/>
          </p:nvSpPr>
          <p:spPr>
            <a:xfrm>
              <a:off x="2724258" y="6489144"/>
              <a:ext cx="268317" cy="363906"/>
            </a:xfrm>
            <a:custGeom>
              <a:avLst/>
              <a:gdLst/>
              <a:ahLst/>
              <a:cxnLst/>
              <a:rect l="0" t="0" r="0" b="0"/>
              <a:pathLst>
                <a:path w="409" h="555" extrusionOk="0">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32" name="Shape 232"/>
            <p:cNvSpPr/>
            <p:nvPr/>
          </p:nvSpPr>
          <p:spPr>
            <a:xfrm>
              <a:off x="222840" y="6050144"/>
              <a:ext cx="375067" cy="802906"/>
            </a:xfrm>
            <a:custGeom>
              <a:avLst/>
              <a:gdLst/>
              <a:ahLst/>
              <a:cxnLst/>
              <a:rect l="0" t="0" r="0" b="0"/>
              <a:pathLst>
                <a:path w="572" h="1226" extrusionOk="0">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33" name="Shape 233"/>
            <p:cNvSpPr/>
            <p:nvPr/>
          </p:nvSpPr>
          <p:spPr>
            <a:xfrm>
              <a:off x="-42592" y="6344735"/>
              <a:ext cx="375067" cy="508314"/>
            </a:xfrm>
            <a:custGeom>
              <a:avLst/>
              <a:gdLst/>
              <a:ahLst/>
              <a:cxnLst/>
              <a:rect l="0" t="0" r="0" b="0"/>
              <a:pathLst>
                <a:path w="572" h="777" extrusionOk="0">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34" name="Shape 234"/>
            <p:cNvSpPr/>
            <p:nvPr/>
          </p:nvSpPr>
          <p:spPr>
            <a:xfrm>
              <a:off x="8796184" y="3889169"/>
              <a:ext cx="2810519" cy="1750208"/>
            </a:xfrm>
            <a:custGeom>
              <a:avLst/>
              <a:gdLst/>
              <a:ahLst/>
              <a:cxnLst/>
              <a:rect l="0" t="0" r="0" b="0"/>
              <a:pathLst>
                <a:path w="3595" h="2235" extrusionOk="0">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35" name="Shape 235"/>
            <p:cNvSpPr/>
            <p:nvPr/>
          </p:nvSpPr>
          <p:spPr>
            <a:xfrm>
              <a:off x="10082788" y="2629157"/>
              <a:ext cx="4120944" cy="2564900"/>
            </a:xfrm>
            <a:custGeom>
              <a:avLst/>
              <a:gdLst/>
              <a:ahLst/>
              <a:cxnLst/>
              <a:rect l="0" t="0" r="0" b="0"/>
              <a:pathLst>
                <a:path w="5271" h="3276" extrusionOk="0">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36" name="Shape 236"/>
            <p:cNvSpPr/>
            <p:nvPr/>
          </p:nvSpPr>
          <p:spPr>
            <a:xfrm>
              <a:off x="9122018" y="5194057"/>
              <a:ext cx="1803560" cy="1384287"/>
            </a:xfrm>
            <a:custGeom>
              <a:avLst/>
              <a:gdLst/>
              <a:ahLst/>
              <a:cxnLst/>
              <a:rect l="0" t="0" r="0" b="0"/>
              <a:pathLst>
                <a:path w="2305" h="1767" extrusionOk="0">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37" name="Shape 237"/>
            <p:cNvSpPr/>
            <p:nvPr/>
          </p:nvSpPr>
          <p:spPr>
            <a:xfrm>
              <a:off x="8123999" y="4355216"/>
              <a:ext cx="1313875" cy="1008009"/>
            </a:xfrm>
            <a:custGeom>
              <a:avLst/>
              <a:gdLst/>
              <a:ahLst/>
              <a:cxnLst/>
              <a:rect l="0" t="0" r="0" b="0"/>
              <a:pathLst>
                <a:path w="1678" h="1286" extrusionOk="0">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38" name="Shape 238"/>
            <p:cNvSpPr/>
            <p:nvPr/>
          </p:nvSpPr>
          <p:spPr>
            <a:xfrm>
              <a:off x="8058418" y="5530901"/>
              <a:ext cx="703712" cy="804739"/>
            </a:xfrm>
            <a:custGeom>
              <a:avLst/>
              <a:gdLst/>
              <a:ahLst/>
              <a:cxnLst/>
              <a:rect l="0" t="0" r="0" b="0"/>
              <a:pathLst>
                <a:path w="1301" h="1484" extrusionOk="0">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nvGrpSpPr>
            <p:cNvPr id="239" name="Shape 239"/>
            <p:cNvGrpSpPr/>
            <p:nvPr/>
          </p:nvGrpSpPr>
          <p:grpSpPr>
            <a:xfrm>
              <a:off x="1001785" y="653399"/>
              <a:ext cx="1547597" cy="513722"/>
              <a:chOff x="2005660" y="1306799"/>
              <a:chExt cx="3098422" cy="1027445"/>
            </a:xfrm>
          </p:grpSpPr>
          <p:sp>
            <p:nvSpPr>
              <p:cNvPr id="240" name="Shape 240"/>
              <p:cNvSpPr/>
              <p:nvPr/>
            </p:nvSpPr>
            <p:spPr>
              <a:xfrm>
                <a:off x="3385657" y="1511391"/>
                <a:ext cx="552532" cy="822853"/>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7F7F7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41" name="Shape 241"/>
              <p:cNvSpPr/>
              <p:nvPr/>
            </p:nvSpPr>
            <p:spPr>
              <a:xfrm>
                <a:off x="2601698" y="1511378"/>
                <a:ext cx="555570" cy="821774"/>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dk2"/>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42" name="Shape 242"/>
              <p:cNvSpPr/>
              <p:nvPr/>
            </p:nvSpPr>
            <p:spPr>
              <a:xfrm>
                <a:off x="2005660" y="1511387"/>
                <a:ext cx="555224" cy="602321"/>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dk2"/>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43" name="Shape 243"/>
              <p:cNvSpPr/>
              <p:nvPr/>
            </p:nvSpPr>
            <p:spPr>
              <a:xfrm>
                <a:off x="4545489" y="1511380"/>
                <a:ext cx="558593" cy="601132"/>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7F7F7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44" name="Shape 244"/>
              <p:cNvSpPr/>
              <p:nvPr/>
            </p:nvSpPr>
            <p:spPr>
              <a:xfrm>
                <a:off x="3960212" y="1511387"/>
                <a:ext cx="555810" cy="599819"/>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7F7F7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45" name="Shape 245"/>
              <p:cNvSpPr/>
              <p:nvPr/>
            </p:nvSpPr>
            <p:spPr>
              <a:xfrm>
                <a:off x="3192358" y="1516750"/>
                <a:ext cx="156038" cy="587568"/>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dk2"/>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46" name="Shape 246"/>
              <p:cNvSpPr/>
              <p:nvPr/>
            </p:nvSpPr>
            <p:spPr>
              <a:xfrm>
                <a:off x="3187635" y="1306799"/>
                <a:ext cx="170083" cy="171822"/>
              </a:xfrm>
              <a:custGeom>
                <a:avLst/>
                <a:gdLst/>
                <a:ahLst/>
                <a:cxnLst/>
                <a:rect l="0" t="0" r="0" b="0"/>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dk2"/>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grpSp>
      <p:sp>
        <p:nvSpPr>
          <p:cNvPr id="247" name="Shape 247"/>
          <p:cNvSpPr txBox="1">
            <a:spLocks noGrp="1"/>
          </p:cNvSpPr>
          <p:nvPr>
            <p:ph type="title"/>
          </p:nvPr>
        </p:nvSpPr>
        <p:spPr>
          <a:xfrm>
            <a:off x="950916" y="2318167"/>
            <a:ext cx="8244033" cy="1807969"/>
          </a:xfrm>
          <a:prstGeom prst="rect">
            <a:avLst/>
          </a:prstGeom>
          <a:noFill/>
          <a:ln>
            <a:noFill/>
          </a:ln>
        </p:spPr>
        <p:txBody>
          <a:bodyPr lIns="91425" tIns="91425" rIns="91425" bIns="91425" anchor="ctr" anchorCtr="0"/>
          <a:lstStyle>
            <a:lvl1pPr algn="l" rtl="0">
              <a:spcBef>
                <a:spcPts val="0"/>
              </a:spcBef>
              <a:defRPr sz="4000" b="0" i="0" cap="none" baseline="0">
                <a:solidFill>
                  <a:schemeClr val="dk1"/>
                </a:solidFill>
                <a:latin typeface="Helvetica Neue"/>
                <a:ea typeface="Helvetica Neue"/>
                <a:cs typeface="Helvetica Neue"/>
                <a:sym typeface="Helvetica Neu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8" name="Shape 248"/>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249" name="Shape 249"/>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BFBFBF"/>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grpSp>
        <p:nvGrpSpPr>
          <p:cNvPr id="250" name="Shape 250"/>
          <p:cNvGrpSpPr/>
          <p:nvPr/>
        </p:nvGrpSpPr>
        <p:grpSpPr>
          <a:xfrm>
            <a:off x="584385" y="6495989"/>
            <a:ext cx="596413" cy="202019"/>
            <a:chOff x="-5" y="-1"/>
            <a:chExt cx="1194070" cy="404037"/>
          </a:xfrm>
        </p:grpSpPr>
        <p:sp>
          <p:nvSpPr>
            <p:cNvPr id="251" name="Shape 251"/>
            <p:cNvSpPr/>
            <p:nvPr/>
          </p:nvSpPr>
          <p:spPr>
            <a:xfrm>
              <a:off x="531818" y="86925"/>
              <a:ext cx="212939" cy="31711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52" name="Shape 252"/>
            <p:cNvSpPr/>
            <p:nvPr/>
          </p:nvSpPr>
          <p:spPr>
            <a:xfrm>
              <a:off x="229697" y="86915"/>
              <a:ext cx="214112" cy="316702"/>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53" name="Shape 253"/>
            <p:cNvSpPr/>
            <p:nvPr/>
          </p:nvSpPr>
          <p:spPr>
            <a:xfrm>
              <a:off x="-5" y="86922"/>
              <a:ext cx="213980" cy="232128"/>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54" name="Shape 254"/>
            <p:cNvSpPr/>
            <p:nvPr/>
          </p:nvSpPr>
          <p:spPr>
            <a:xfrm>
              <a:off x="978794" y="86916"/>
              <a:ext cx="215269" cy="231670"/>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55" name="Shape 255"/>
            <p:cNvSpPr/>
            <p:nvPr/>
          </p:nvSpPr>
          <p:spPr>
            <a:xfrm>
              <a:off x="753241" y="86922"/>
              <a:ext cx="214203" cy="231166"/>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56" name="Shape 256"/>
            <p:cNvSpPr/>
            <p:nvPr/>
          </p:nvSpPr>
          <p:spPr>
            <a:xfrm>
              <a:off x="457329" y="88985"/>
              <a:ext cx="60135" cy="226445"/>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57" name="Shape 257"/>
            <p:cNvSpPr/>
            <p:nvPr/>
          </p:nvSpPr>
          <p:spPr>
            <a:xfrm>
              <a:off x="452968" y="-1"/>
              <a:ext cx="67856" cy="6785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Header Orange">
    <p:spTree>
      <p:nvGrpSpPr>
        <p:cNvPr id="1" name="Shape 258"/>
        <p:cNvGrpSpPr/>
        <p:nvPr/>
      </p:nvGrpSpPr>
      <p:grpSpPr>
        <a:xfrm>
          <a:off x="0" y="0"/>
          <a:ext cx="0" cy="0"/>
          <a:chOff x="0" y="0"/>
          <a:chExt cx="0" cy="0"/>
        </a:xfrm>
      </p:grpSpPr>
      <p:sp>
        <p:nvSpPr>
          <p:cNvPr id="259" name="Shape 259"/>
          <p:cNvSpPr/>
          <p:nvPr/>
        </p:nvSpPr>
        <p:spPr>
          <a:xfrm>
            <a:off x="0" y="-7470"/>
            <a:ext cx="12197569" cy="6880861"/>
          </a:xfrm>
          <a:prstGeom prst="rect">
            <a:avLst/>
          </a:prstGeom>
          <a:gradFill>
            <a:gsLst>
              <a:gs pos="0">
                <a:schemeClr val="dk2"/>
              </a:gs>
              <a:gs pos="36000">
                <a:schemeClr val="dk2"/>
              </a:gs>
              <a:gs pos="100000">
                <a:srgbClr val="940000"/>
              </a:gs>
            </a:gsLst>
            <a:path path="circle">
              <a:fillToRect t="100000" r="100000"/>
            </a:path>
            <a:tileRect l="-100000" b="-100000"/>
          </a:gradFill>
          <a:ln w="12700" cap="flat" cmpd="sng">
            <a:solidFill>
              <a:srgbClr val="FF4300"/>
            </a:solidFill>
            <a:prstDash val="solid"/>
            <a:round/>
            <a:headEnd type="none" w="med" len="med"/>
            <a:tailEnd type="none" w="med" len="med"/>
          </a:ln>
        </p:spPr>
        <p:txBody>
          <a:bodyPr lIns="45675" tIns="22825" rIns="45675" bIns="22825" anchor="ctr" anchorCtr="0">
            <a:noAutofit/>
          </a:bodyPr>
          <a:lstStyle/>
          <a:p>
            <a:pPr marL="0" marR="0" lvl="0" indent="0" algn="ctr" rtl="0">
              <a:spcBef>
                <a:spcPts val="0"/>
              </a:spcBef>
              <a:buNone/>
            </a:pPr>
            <a:endParaRPr sz="700" b="0" i="0" u="none" strike="noStrike" cap="none" baseline="0">
              <a:solidFill>
                <a:srgbClr val="5A5A5A"/>
              </a:solidFill>
              <a:latin typeface="Helvetica Neue"/>
              <a:ea typeface="Helvetica Neue"/>
              <a:cs typeface="Helvetica Neue"/>
              <a:sym typeface="Helvetica Neue"/>
            </a:endParaRPr>
          </a:p>
        </p:txBody>
      </p:sp>
      <p:sp>
        <p:nvSpPr>
          <p:cNvPr id="260" name="Shape 260"/>
          <p:cNvSpPr txBox="1">
            <a:spLocks noGrp="1"/>
          </p:cNvSpPr>
          <p:nvPr>
            <p:ph type="title"/>
          </p:nvPr>
        </p:nvSpPr>
        <p:spPr>
          <a:xfrm>
            <a:off x="950916" y="2318167"/>
            <a:ext cx="8244033" cy="1807969"/>
          </a:xfrm>
          <a:prstGeom prst="rect">
            <a:avLst/>
          </a:prstGeom>
          <a:noFill/>
          <a:ln>
            <a:noFill/>
          </a:ln>
        </p:spPr>
        <p:txBody>
          <a:bodyPr lIns="91425" tIns="91425" rIns="91425" bIns="91425" anchor="ctr" anchorCtr="0"/>
          <a:lstStyle>
            <a:lvl1pPr algn="l" rtl="0">
              <a:spcBef>
                <a:spcPts val="0"/>
              </a:spcBef>
              <a:defRPr sz="4000" b="0" i="0" cap="none" baseline="0">
                <a:solidFill>
                  <a:schemeClr val="lt1"/>
                </a:solidFill>
                <a:latin typeface="Helvetica Neue"/>
                <a:ea typeface="Helvetica Neue"/>
                <a:cs typeface="Helvetica Neue"/>
                <a:sym typeface="Helvetica Neu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1" name="Shape 261"/>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FF7D63"/>
                </a:solidFill>
                <a:latin typeface="Helvetica Neue"/>
                <a:ea typeface="Helvetica Neue"/>
                <a:cs typeface="Helvetica Neue"/>
                <a:sym typeface="Helvetica Neue"/>
              </a:rPr>
              <a:t>‹#›</a:t>
            </a:fld>
            <a:endParaRPr lang="en-US" sz="1200" b="0" i="0" u="none" strike="noStrike" cap="none" baseline="0">
              <a:solidFill>
                <a:srgbClr val="FF7D63"/>
              </a:solidFill>
              <a:latin typeface="Helvetica Neue"/>
              <a:ea typeface="Helvetica Neue"/>
              <a:cs typeface="Helvetica Neue"/>
              <a:sym typeface="Helvetica Neue"/>
            </a:endParaRPr>
          </a:p>
        </p:txBody>
      </p:sp>
      <p:sp>
        <p:nvSpPr>
          <p:cNvPr id="262" name="Shape 262"/>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FF7D63"/>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grpSp>
        <p:nvGrpSpPr>
          <p:cNvPr id="263" name="Shape 263"/>
          <p:cNvGrpSpPr/>
          <p:nvPr/>
        </p:nvGrpSpPr>
        <p:grpSpPr>
          <a:xfrm>
            <a:off x="584385" y="6495989"/>
            <a:ext cx="596413" cy="202019"/>
            <a:chOff x="-5" y="-1"/>
            <a:chExt cx="1194070" cy="404037"/>
          </a:xfrm>
        </p:grpSpPr>
        <p:sp>
          <p:nvSpPr>
            <p:cNvPr id="264" name="Shape 264"/>
            <p:cNvSpPr/>
            <p:nvPr/>
          </p:nvSpPr>
          <p:spPr>
            <a:xfrm>
              <a:off x="531818" y="86925"/>
              <a:ext cx="212939" cy="31711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65" name="Shape 265"/>
            <p:cNvSpPr/>
            <p:nvPr/>
          </p:nvSpPr>
          <p:spPr>
            <a:xfrm>
              <a:off x="229697" y="86915"/>
              <a:ext cx="214112" cy="316702"/>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66" name="Shape 266"/>
            <p:cNvSpPr/>
            <p:nvPr/>
          </p:nvSpPr>
          <p:spPr>
            <a:xfrm>
              <a:off x="-5" y="86922"/>
              <a:ext cx="213980" cy="232128"/>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67" name="Shape 267"/>
            <p:cNvSpPr/>
            <p:nvPr/>
          </p:nvSpPr>
          <p:spPr>
            <a:xfrm>
              <a:off x="978794" y="86916"/>
              <a:ext cx="215269" cy="231670"/>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68" name="Shape 268"/>
            <p:cNvSpPr/>
            <p:nvPr/>
          </p:nvSpPr>
          <p:spPr>
            <a:xfrm>
              <a:off x="753241" y="86922"/>
              <a:ext cx="214203" cy="231166"/>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69" name="Shape 269"/>
            <p:cNvSpPr/>
            <p:nvPr/>
          </p:nvSpPr>
          <p:spPr>
            <a:xfrm>
              <a:off x="457329" y="88985"/>
              <a:ext cx="60135" cy="226445"/>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70" name="Shape 270"/>
            <p:cNvSpPr/>
            <p:nvPr/>
          </p:nvSpPr>
          <p:spPr>
            <a:xfrm>
              <a:off x="452968" y="-1"/>
              <a:ext cx="67856" cy="6785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ingle point slide">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65161" y="2232425"/>
            <a:ext cx="9820637" cy="2390191"/>
          </a:xfrm>
          <a:prstGeom prst="rect">
            <a:avLst/>
          </a:prstGeom>
          <a:noFill/>
          <a:ln>
            <a:noFill/>
          </a:ln>
        </p:spPr>
        <p:txBody>
          <a:bodyPr lIns="91425" tIns="91425" rIns="91425" bIns="91425" anchor="ctr" anchorCtr="0"/>
          <a:lstStyle>
            <a:lvl1pPr rtl="0">
              <a:spcBef>
                <a:spcPts val="0"/>
              </a:spcBef>
              <a:defRPr sz="4000">
                <a:latin typeface="Helvetica Neue"/>
                <a:ea typeface="Helvetica Neue"/>
                <a:cs typeface="Helvetica Neue"/>
                <a:sym typeface="Helvetica Neu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3" name="Shape 273"/>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274" name="Shape 274"/>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BFBFBF"/>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grpSp>
        <p:nvGrpSpPr>
          <p:cNvPr id="275" name="Shape 275"/>
          <p:cNvGrpSpPr/>
          <p:nvPr/>
        </p:nvGrpSpPr>
        <p:grpSpPr>
          <a:xfrm>
            <a:off x="584385" y="6495989"/>
            <a:ext cx="596413" cy="202019"/>
            <a:chOff x="-5" y="-1"/>
            <a:chExt cx="1194070" cy="404037"/>
          </a:xfrm>
        </p:grpSpPr>
        <p:sp>
          <p:nvSpPr>
            <p:cNvPr id="276" name="Shape 276"/>
            <p:cNvSpPr/>
            <p:nvPr/>
          </p:nvSpPr>
          <p:spPr>
            <a:xfrm>
              <a:off x="531818" y="86925"/>
              <a:ext cx="212939" cy="31711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77" name="Shape 277"/>
            <p:cNvSpPr/>
            <p:nvPr/>
          </p:nvSpPr>
          <p:spPr>
            <a:xfrm>
              <a:off x="229697" y="86915"/>
              <a:ext cx="214112" cy="316702"/>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78" name="Shape 278"/>
            <p:cNvSpPr/>
            <p:nvPr/>
          </p:nvSpPr>
          <p:spPr>
            <a:xfrm>
              <a:off x="-5" y="86922"/>
              <a:ext cx="213980" cy="232128"/>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79" name="Shape 279"/>
            <p:cNvSpPr/>
            <p:nvPr/>
          </p:nvSpPr>
          <p:spPr>
            <a:xfrm>
              <a:off x="978794" y="86916"/>
              <a:ext cx="215269" cy="231670"/>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80" name="Shape 280"/>
            <p:cNvSpPr/>
            <p:nvPr/>
          </p:nvSpPr>
          <p:spPr>
            <a:xfrm>
              <a:off x="753241" y="86922"/>
              <a:ext cx="214203" cy="231166"/>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81" name="Shape 281"/>
            <p:cNvSpPr/>
            <p:nvPr/>
          </p:nvSpPr>
          <p:spPr>
            <a:xfrm>
              <a:off x="457329" y="88985"/>
              <a:ext cx="60135" cy="226445"/>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82" name="Shape 282"/>
            <p:cNvSpPr/>
            <p:nvPr/>
          </p:nvSpPr>
          <p:spPr>
            <a:xfrm>
              <a:off x="452968" y="-1"/>
              <a:ext cx="67856" cy="6785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bg>
      <p:bgPr>
        <a:solidFill>
          <a:schemeClr val="lt1">
            <a:alpha val="54901"/>
          </a:schemeClr>
        </a:solidFill>
        <a:effectLst/>
      </p:bgPr>
    </p:bg>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888262" y="515156"/>
            <a:ext cx="3569334" cy="2041181"/>
          </a:xfrm>
          <a:prstGeom prst="rect">
            <a:avLst/>
          </a:prstGeom>
          <a:noFill/>
          <a:ln>
            <a:noFill/>
          </a:ln>
        </p:spPr>
        <p:txBody>
          <a:bodyPr lIns="91425" tIns="91425" rIns="91425" bIns="91425" anchor="t" anchorCtr="0"/>
          <a:lstStyle>
            <a:lvl1pPr rtl="0">
              <a:spcBef>
                <a:spcPts val="0"/>
              </a:spcBef>
              <a:defRPr sz="3200">
                <a:solidFill>
                  <a:schemeClr val="dk2"/>
                </a:solidFill>
                <a:latin typeface="Helvetica Neue"/>
                <a:ea typeface="Helvetica Neue"/>
                <a:cs typeface="Helvetica Neue"/>
                <a:sym typeface="Helvetica Neu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5" name="Shape 285"/>
          <p:cNvSpPr txBox="1">
            <a:spLocks noGrp="1"/>
          </p:cNvSpPr>
          <p:nvPr>
            <p:ph type="body" idx="1"/>
          </p:nvPr>
        </p:nvSpPr>
        <p:spPr>
          <a:xfrm>
            <a:off x="885820" y="3454400"/>
            <a:ext cx="3568699" cy="2298699"/>
          </a:xfrm>
          <a:prstGeom prst="rect">
            <a:avLst/>
          </a:prstGeom>
          <a:noFill/>
          <a:ln>
            <a:noFill/>
          </a:ln>
        </p:spPr>
        <p:txBody>
          <a:bodyPr lIns="91425" tIns="91425" rIns="91425" bIns="91425" anchor="b" anchorCtr="0"/>
          <a:lstStyle>
            <a:lvl1pPr marL="0" indent="0" rtl="0">
              <a:spcBef>
                <a:spcPts val="0"/>
              </a:spcBef>
              <a:buFont typeface="Helvetica Neue"/>
              <a:buNone/>
              <a:defRPr sz="2400">
                <a:latin typeface="Helvetica Neue"/>
                <a:ea typeface="Helvetica Neue"/>
                <a:cs typeface="Helvetica Neue"/>
                <a:sym typeface="Helvetica Neue"/>
              </a:defRPr>
            </a:lvl1pPr>
            <a:lvl2pPr marL="457200" indent="0" rtl="0">
              <a:spcBef>
                <a:spcPts val="0"/>
              </a:spcBef>
              <a:buFont typeface="Helvetica Neue"/>
              <a:buNone/>
              <a:defRPr/>
            </a:lvl2pPr>
            <a:lvl3pPr marL="914400" indent="0" rtl="0">
              <a:spcBef>
                <a:spcPts val="0"/>
              </a:spcBef>
              <a:buFont typeface="Helvetica Neue"/>
              <a:buNone/>
              <a:defRPr/>
            </a:lvl3pPr>
            <a:lvl4pPr marL="1371600" indent="0" rtl="0">
              <a:spcBef>
                <a:spcPts val="0"/>
              </a:spcBef>
              <a:buFont typeface="Helvetica Neue"/>
              <a:buNone/>
              <a:defRPr/>
            </a:lvl4pPr>
            <a:lvl5pPr marL="1828800" indent="0" rtl="0">
              <a:spcBef>
                <a:spcPts val="0"/>
              </a:spcBef>
              <a:buFont typeface="Helvetica Neue"/>
              <a:buNone/>
              <a:defRPr/>
            </a:lvl5pPr>
            <a:lvl6pPr rtl="0">
              <a:spcBef>
                <a:spcPts val="0"/>
              </a:spcBef>
              <a:defRPr sz="2000">
                <a:solidFill>
                  <a:schemeClr val="dk1"/>
                </a:solidFill>
                <a:latin typeface="Helvetica Neue"/>
                <a:ea typeface="Helvetica Neue"/>
                <a:cs typeface="Helvetica Neue"/>
                <a:sym typeface="Helvetica Neue"/>
              </a:defRPr>
            </a:lvl6pPr>
            <a:lvl7pPr rtl="0">
              <a:spcBef>
                <a:spcPts val="0"/>
              </a:spcBef>
              <a:defRPr sz="2000">
                <a:solidFill>
                  <a:schemeClr val="dk1"/>
                </a:solidFill>
                <a:latin typeface="Helvetica Neue"/>
                <a:ea typeface="Helvetica Neue"/>
                <a:cs typeface="Helvetica Neue"/>
                <a:sym typeface="Helvetica Neue"/>
              </a:defRPr>
            </a:lvl7pPr>
            <a:lvl8pPr rtl="0">
              <a:spcBef>
                <a:spcPts val="0"/>
              </a:spcBef>
              <a:defRPr sz="2000">
                <a:solidFill>
                  <a:schemeClr val="dk1"/>
                </a:solidFill>
                <a:latin typeface="Helvetica Neue"/>
                <a:ea typeface="Helvetica Neue"/>
                <a:cs typeface="Helvetica Neue"/>
                <a:sym typeface="Helvetica Neue"/>
              </a:defRPr>
            </a:lvl8pPr>
            <a:lvl9pPr rtl="0">
              <a:spcBef>
                <a:spcPts val="0"/>
              </a:spcBef>
              <a:defRPr sz="2000">
                <a:solidFill>
                  <a:schemeClr val="dk1"/>
                </a:solidFill>
                <a:latin typeface="Helvetica Neue"/>
                <a:ea typeface="Helvetica Neue"/>
                <a:cs typeface="Helvetica Neue"/>
                <a:sym typeface="Helvetica Neue"/>
              </a:defRPr>
            </a:lvl9pPr>
          </a:lstStyle>
          <a:p>
            <a:endParaRPr/>
          </a:p>
        </p:txBody>
      </p:sp>
      <p:sp>
        <p:nvSpPr>
          <p:cNvPr id="286" name="Shape 286"/>
          <p:cNvSpPr>
            <a:spLocks noGrp="1"/>
          </p:cNvSpPr>
          <p:nvPr>
            <p:ph type="pic" idx="2"/>
          </p:nvPr>
        </p:nvSpPr>
        <p:spPr>
          <a:xfrm>
            <a:off x="5651500" y="981074"/>
            <a:ext cx="5537199" cy="4772024"/>
          </a:xfrm>
          <a:prstGeom prst="rect">
            <a:avLst/>
          </a:prstGeom>
          <a:noFill/>
          <a:ln>
            <a:noFill/>
          </a:ln>
        </p:spPr>
        <p:txBody>
          <a:bodyPr lIns="91425" tIns="91425" rIns="91425" bIns="91425" anchor="ctr" anchorCtr="0"/>
          <a:lstStyle>
            <a:lvl1pPr marL="0" marR="0" indent="0" algn="r" rtl="0">
              <a:spcBef>
                <a:spcPts val="0"/>
              </a:spcBef>
              <a:defRPr sz="1200" b="0" i="0" u="none" strike="noStrike" cap="none" baseline="0">
                <a:solidFill>
                  <a:srgbClr val="BDBDBD"/>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sp>
        <p:nvSpPr>
          <p:cNvPr id="287" name="Shape 287"/>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288" name="Shape 288"/>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BFBFBF"/>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grpSp>
        <p:nvGrpSpPr>
          <p:cNvPr id="289" name="Shape 289"/>
          <p:cNvGrpSpPr/>
          <p:nvPr/>
        </p:nvGrpSpPr>
        <p:grpSpPr>
          <a:xfrm>
            <a:off x="584385" y="6495989"/>
            <a:ext cx="596413" cy="202019"/>
            <a:chOff x="-5" y="-1"/>
            <a:chExt cx="1194070" cy="404037"/>
          </a:xfrm>
        </p:grpSpPr>
        <p:sp>
          <p:nvSpPr>
            <p:cNvPr id="290" name="Shape 290"/>
            <p:cNvSpPr/>
            <p:nvPr/>
          </p:nvSpPr>
          <p:spPr>
            <a:xfrm>
              <a:off x="531818" y="86925"/>
              <a:ext cx="212939" cy="31711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91" name="Shape 291"/>
            <p:cNvSpPr/>
            <p:nvPr/>
          </p:nvSpPr>
          <p:spPr>
            <a:xfrm>
              <a:off x="229697" y="86915"/>
              <a:ext cx="214112" cy="316702"/>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92" name="Shape 292"/>
            <p:cNvSpPr/>
            <p:nvPr/>
          </p:nvSpPr>
          <p:spPr>
            <a:xfrm>
              <a:off x="-5" y="86922"/>
              <a:ext cx="213980" cy="232128"/>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93" name="Shape 293"/>
            <p:cNvSpPr/>
            <p:nvPr/>
          </p:nvSpPr>
          <p:spPr>
            <a:xfrm>
              <a:off x="978794" y="86916"/>
              <a:ext cx="215269" cy="231670"/>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94" name="Shape 294"/>
            <p:cNvSpPr/>
            <p:nvPr/>
          </p:nvSpPr>
          <p:spPr>
            <a:xfrm>
              <a:off x="753241" y="86922"/>
              <a:ext cx="214203" cy="231166"/>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95" name="Shape 295"/>
            <p:cNvSpPr/>
            <p:nvPr/>
          </p:nvSpPr>
          <p:spPr>
            <a:xfrm>
              <a:off x="457329" y="88985"/>
              <a:ext cx="60135" cy="226445"/>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96" name="Shape 296"/>
            <p:cNvSpPr/>
            <p:nvPr/>
          </p:nvSpPr>
          <p:spPr>
            <a:xfrm>
              <a:off x="452968" y="-1"/>
              <a:ext cx="67856" cy="6785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hnak you">
    <p:spTree>
      <p:nvGrpSpPr>
        <p:cNvPr id="1" name="Shape 297"/>
        <p:cNvGrpSpPr/>
        <p:nvPr/>
      </p:nvGrpSpPr>
      <p:grpSpPr>
        <a:xfrm>
          <a:off x="0" y="0"/>
          <a:ext cx="0" cy="0"/>
          <a:chOff x="0" y="0"/>
          <a:chExt cx="0" cy="0"/>
        </a:xfrm>
      </p:grpSpPr>
      <p:grpSp>
        <p:nvGrpSpPr>
          <p:cNvPr id="298" name="Shape 298"/>
          <p:cNvGrpSpPr/>
          <p:nvPr/>
        </p:nvGrpSpPr>
        <p:grpSpPr>
          <a:xfrm>
            <a:off x="-42592" y="0"/>
            <a:ext cx="14246324" cy="6956383"/>
            <a:chOff x="-42592" y="0"/>
            <a:chExt cx="14246324" cy="6956383"/>
          </a:xfrm>
        </p:grpSpPr>
        <p:sp>
          <p:nvSpPr>
            <p:cNvPr id="299" name="Shape 299"/>
            <p:cNvSpPr/>
            <p:nvPr/>
          </p:nvSpPr>
          <p:spPr>
            <a:xfrm>
              <a:off x="0" y="0"/>
              <a:ext cx="12179300" cy="6858000"/>
            </a:xfrm>
            <a:prstGeom prst="rect">
              <a:avLst/>
            </a:prstGeom>
            <a:gradFill>
              <a:gsLst>
                <a:gs pos="0">
                  <a:schemeClr val="dk2"/>
                </a:gs>
                <a:gs pos="36000">
                  <a:schemeClr val="dk2"/>
                </a:gs>
                <a:gs pos="100000">
                  <a:srgbClr val="940000"/>
                </a:gs>
              </a:gsLst>
              <a:path path="circle">
                <a:fillToRect t="100000" r="100000"/>
              </a:path>
              <a:tileRect l="-100000" b="-100000"/>
            </a:gradFill>
            <a:ln w="12700" cap="flat" cmpd="sng">
              <a:solidFill>
                <a:srgbClr val="FF4300"/>
              </a:solidFill>
              <a:prstDash val="solid"/>
              <a:round/>
              <a:headEnd type="none" w="med" len="med"/>
              <a:tailEnd type="none" w="med" len="med"/>
            </a:ln>
          </p:spPr>
          <p:txBody>
            <a:bodyPr lIns="45675" tIns="22825" rIns="45675" bIns="22825" anchor="ctr" anchorCtr="0">
              <a:noAutofit/>
            </a:bodyPr>
            <a:lstStyle/>
            <a:p>
              <a:pPr marL="0" marR="0" lvl="0" indent="0" algn="ctr" rtl="0">
                <a:spcBef>
                  <a:spcPts val="0"/>
                </a:spcBef>
                <a:buNone/>
              </a:pPr>
              <a:endParaRPr sz="700" b="0" i="0" u="none" strike="noStrike" cap="none" baseline="0">
                <a:solidFill>
                  <a:srgbClr val="5A5A5A"/>
                </a:solidFill>
                <a:latin typeface="Helvetica Neue"/>
                <a:ea typeface="Helvetica Neue"/>
                <a:cs typeface="Helvetica Neue"/>
                <a:sym typeface="Helvetica Neue"/>
              </a:endParaRPr>
            </a:p>
          </p:txBody>
        </p:sp>
        <p:grpSp>
          <p:nvGrpSpPr>
            <p:cNvPr id="300" name="Shape 300"/>
            <p:cNvGrpSpPr/>
            <p:nvPr/>
          </p:nvGrpSpPr>
          <p:grpSpPr>
            <a:xfrm>
              <a:off x="3855234" y="4814390"/>
              <a:ext cx="4940948" cy="2141992"/>
              <a:chOff x="7718507" y="9044624"/>
              <a:chExt cx="11964300" cy="5181340"/>
            </a:xfrm>
          </p:grpSpPr>
          <p:sp>
            <p:nvSpPr>
              <p:cNvPr id="301" name="Shape 301"/>
              <p:cNvSpPr/>
              <p:nvPr/>
            </p:nvSpPr>
            <p:spPr>
              <a:xfrm>
                <a:off x="7718507" y="10812175"/>
                <a:ext cx="2997897" cy="3413790"/>
              </a:xfrm>
              <a:custGeom>
                <a:avLst/>
                <a:gdLst/>
                <a:ahLst/>
                <a:cxnLst/>
                <a:rect l="0" t="0" r="0" b="0"/>
                <a:pathLst>
                  <a:path w="2287" h="2606" extrusionOk="0">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274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02" name="Shape 302"/>
              <p:cNvSpPr/>
              <p:nvPr/>
            </p:nvSpPr>
            <p:spPr>
              <a:xfrm>
                <a:off x="13598101" y="9044624"/>
                <a:ext cx="4493958" cy="5123577"/>
              </a:xfrm>
              <a:custGeom>
                <a:avLst/>
                <a:gdLst/>
                <a:ahLst/>
                <a:cxnLst/>
                <a:rect l="0" t="0" r="0" b="0"/>
                <a:pathLst>
                  <a:path w="3432" h="3910" extrusionOk="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372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03" name="Shape 303"/>
              <p:cNvSpPr/>
              <p:nvPr/>
            </p:nvSpPr>
            <p:spPr>
              <a:xfrm>
                <a:off x="10843482" y="12227365"/>
                <a:ext cx="1704009" cy="1940836"/>
              </a:xfrm>
              <a:custGeom>
                <a:avLst/>
                <a:gdLst/>
                <a:ahLst/>
                <a:cxnLst/>
                <a:rect l="0" t="0" r="0" b="0"/>
                <a:pathLst>
                  <a:path w="1302" h="1483" extrusionOk="0">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372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04" name="Shape 304"/>
              <p:cNvSpPr/>
              <p:nvPr/>
            </p:nvSpPr>
            <p:spPr>
              <a:xfrm>
                <a:off x="11698374" y="10494477"/>
                <a:ext cx="1704010" cy="1946613"/>
              </a:xfrm>
              <a:custGeom>
                <a:avLst/>
                <a:gdLst/>
                <a:ahLst/>
                <a:cxnLst/>
                <a:rect l="0" t="0" r="0" b="0"/>
                <a:pathLst>
                  <a:path w="1301" h="1484" extrusionOk="0">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372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05" name="Shape 305"/>
              <p:cNvSpPr/>
              <p:nvPr/>
            </p:nvSpPr>
            <p:spPr>
              <a:xfrm>
                <a:off x="17978798" y="10757900"/>
                <a:ext cx="1704009" cy="1946613"/>
              </a:xfrm>
              <a:custGeom>
                <a:avLst/>
                <a:gdLst/>
                <a:ahLst/>
                <a:cxnLst/>
                <a:rect l="0" t="0" r="0" b="0"/>
                <a:pathLst>
                  <a:path w="1301" h="1484" extrusionOk="0">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372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
          <p:nvSpPr>
            <p:cNvPr id="306" name="Shape 306"/>
            <p:cNvSpPr/>
            <p:nvPr/>
          </p:nvSpPr>
          <p:spPr>
            <a:xfrm>
              <a:off x="3258008" y="6327405"/>
              <a:ext cx="571257" cy="516979"/>
            </a:xfrm>
            <a:custGeom>
              <a:avLst/>
              <a:gdLst/>
              <a:ahLst/>
              <a:cxnLst/>
              <a:rect l="0" t="0" r="0" b="0"/>
              <a:pathLst>
                <a:path w="875" h="788" extrusionOk="0">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3725"/>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07" name="Shape 307"/>
            <p:cNvSpPr/>
            <p:nvPr/>
          </p:nvSpPr>
          <p:spPr>
            <a:xfrm>
              <a:off x="1529811" y="5729560"/>
              <a:ext cx="559717" cy="1123488"/>
            </a:xfrm>
            <a:custGeom>
              <a:avLst/>
              <a:gdLst/>
              <a:ahLst/>
              <a:cxnLst/>
              <a:rect l="0" t="0" r="0" b="0"/>
              <a:pathLst>
                <a:path w="857" h="1714" extrusionOk="0">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5882"/>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08" name="Shape 308"/>
            <p:cNvSpPr/>
            <p:nvPr/>
          </p:nvSpPr>
          <p:spPr>
            <a:xfrm>
              <a:off x="2164541" y="5954835"/>
              <a:ext cx="487588" cy="898213"/>
            </a:xfrm>
            <a:custGeom>
              <a:avLst/>
              <a:gdLst/>
              <a:ahLst/>
              <a:cxnLst/>
              <a:rect l="0" t="0" r="0" b="0"/>
              <a:pathLst>
                <a:path w="744" h="1372" extrusionOk="0">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3725"/>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09" name="Shape 309"/>
            <p:cNvSpPr/>
            <p:nvPr/>
          </p:nvSpPr>
          <p:spPr>
            <a:xfrm>
              <a:off x="675808" y="6070362"/>
              <a:ext cx="781872" cy="782688"/>
            </a:xfrm>
            <a:custGeom>
              <a:avLst/>
              <a:gdLst/>
              <a:ahLst/>
              <a:cxnLst/>
              <a:rect l="0" t="0" r="0" b="0"/>
              <a:pathLst>
                <a:path w="1197" h="1196" extrusionOk="0">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6666"/>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10" name="Shape 310"/>
            <p:cNvSpPr/>
            <p:nvPr/>
          </p:nvSpPr>
          <p:spPr>
            <a:xfrm>
              <a:off x="2914677" y="6278310"/>
              <a:ext cx="268317" cy="574740"/>
            </a:xfrm>
            <a:custGeom>
              <a:avLst/>
              <a:gdLst/>
              <a:ahLst/>
              <a:cxnLst/>
              <a:rect l="0" t="0" r="0" b="0"/>
              <a:pathLst>
                <a:path w="409" h="876" extrusionOk="0">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3725"/>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11" name="Shape 311"/>
            <p:cNvSpPr/>
            <p:nvPr/>
          </p:nvSpPr>
          <p:spPr>
            <a:xfrm>
              <a:off x="2724258" y="6489144"/>
              <a:ext cx="268317" cy="363906"/>
            </a:xfrm>
            <a:custGeom>
              <a:avLst/>
              <a:gdLst/>
              <a:ahLst/>
              <a:cxnLst/>
              <a:rect l="0" t="0" r="0" b="0"/>
              <a:pathLst>
                <a:path w="409" h="555" extrusionOk="0">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5686"/>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12" name="Shape 312"/>
            <p:cNvSpPr/>
            <p:nvPr/>
          </p:nvSpPr>
          <p:spPr>
            <a:xfrm>
              <a:off x="222840" y="6050144"/>
              <a:ext cx="375067" cy="802906"/>
            </a:xfrm>
            <a:custGeom>
              <a:avLst/>
              <a:gdLst/>
              <a:ahLst/>
              <a:cxnLst/>
              <a:rect l="0" t="0" r="0" b="0"/>
              <a:pathLst>
                <a:path w="572" h="1226" extrusionOk="0">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3725"/>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13" name="Shape 313"/>
            <p:cNvSpPr/>
            <p:nvPr/>
          </p:nvSpPr>
          <p:spPr>
            <a:xfrm>
              <a:off x="-42592" y="6344735"/>
              <a:ext cx="375067" cy="508314"/>
            </a:xfrm>
            <a:custGeom>
              <a:avLst/>
              <a:gdLst/>
              <a:ahLst/>
              <a:cxnLst/>
              <a:rect l="0" t="0" r="0" b="0"/>
              <a:pathLst>
                <a:path w="572" h="777" extrusionOk="0">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3725"/>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nvGrpSpPr>
            <p:cNvPr id="314" name="Shape 314"/>
            <p:cNvGrpSpPr/>
            <p:nvPr/>
          </p:nvGrpSpPr>
          <p:grpSpPr>
            <a:xfrm>
              <a:off x="8139244" y="2629156"/>
              <a:ext cx="6064487" cy="3949186"/>
              <a:chOff x="17821246" y="7239529"/>
              <a:chExt cx="10158156" cy="6608088"/>
            </a:xfrm>
          </p:grpSpPr>
          <p:sp>
            <p:nvSpPr>
              <p:cNvPr id="315" name="Shape 315"/>
              <p:cNvSpPr/>
              <p:nvPr/>
            </p:nvSpPr>
            <p:spPr>
              <a:xfrm>
                <a:off x="18921632" y="9347882"/>
                <a:ext cx="4707684" cy="2928585"/>
              </a:xfrm>
              <a:custGeom>
                <a:avLst/>
                <a:gdLst/>
                <a:ahLst/>
                <a:cxnLst/>
                <a:rect l="0" t="0" r="0" b="0"/>
                <a:pathLst>
                  <a:path w="3595" h="2235" extrusionOk="0">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1764"/>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16" name="Shape 316"/>
              <p:cNvSpPr/>
              <p:nvPr/>
            </p:nvSpPr>
            <p:spPr>
              <a:xfrm>
                <a:off x="21076726" y="7239529"/>
                <a:ext cx="6902676" cy="4291791"/>
              </a:xfrm>
              <a:custGeom>
                <a:avLst/>
                <a:gdLst/>
                <a:ahLst/>
                <a:cxnLst/>
                <a:rect l="0" t="0" r="0" b="0"/>
                <a:pathLst>
                  <a:path w="5271" h="3276" extrusionOk="0">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17" name="Shape 317"/>
              <p:cNvSpPr/>
              <p:nvPr/>
            </p:nvSpPr>
            <p:spPr>
              <a:xfrm>
                <a:off x="19467415" y="11531321"/>
                <a:ext cx="3021005" cy="2316296"/>
              </a:xfrm>
              <a:custGeom>
                <a:avLst/>
                <a:gdLst/>
                <a:ahLst/>
                <a:cxnLst/>
                <a:rect l="0" t="0" r="0" b="0"/>
                <a:pathLst>
                  <a:path w="2305" h="1767" extrusionOk="0">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196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18" name="Shape 318"/>
              <p:cNvSpPr/>
              <p:nvPr/>
            </p:nvSpPr>
            <p:spPr>
              <a:xfrm>
                <a:off x="17821246" y="10274499"/>
                <a:ext cx="2200771" cy="1686678"/>
              </a:xfrm>
              <a:custGeom>
                <a:avLst/>
                <a:gdLst/>
                <a:ahLst/>
                <a:cxnLst/>
                <a:rect l="0" t="0" r="0" b="0"/>
                <a:pathLst>
                  <a:path w="1678" h="1286" extrusionOk="0">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470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grpSp>
          <p:nvGrpSpPr>
            <p:cNvPr id="319" name="Shape 319"/>
            <p:cNvGrpSpPr/>
            <p:nvPr/>
          </p:nvGrpSpPr>
          <p:grpSpPr>
            <a:xfrm>
              <a:off x="991033" y="653399"/>
              <a:ext cx="1547597" cy="513723"/>
              <a:chOff x="5813496" y="4786016"/>
              <a:chExt cx="12756897" cy="4230225"/>
            </a:xfrm>
          </p:grpSpPr>
          <p:sp>
            <p:nvSpPr>
              <p:cNvPr id="320" name="Shape 320"/>
              <p:cNvSpPr/>
              <p:nvPr/>
            </p:nvSpPr>
            <p:spPr>
              <a:xfrm>
                <a:off x="11495246" y="5628371"/>
                <a:ext cx="2274901" cy="338787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21" name="Shape 321"/>
              <p:cNvSpPr/>
              <p:nvPr/>
            </p:nvSpPr>
            <p:spPr>
              <a:xfrm>
                <a:off x="8267514" y="5628312"/>
                <a:ext cx="2287406" cy="3383427"/>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22" name="Shape 322"/>
              <p:cNvSpPr/>
              <p:nvPr/>
            </p:nvSpPr>
            <p:spPr>
              <a:xfrm>
                <a:off x="5813496" y="5628353"/>
                <a:ext cx="2285987" cy="2479892"/>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23" name="Shape 323"/>
              <p:cNvSpPr/>
              <p:nvPr/>
            </p:nvSpPr>
            <p:spPr>
              <a:xfrm>
                <a:off x="16270539" y="5628326"/>
                <a:ext cx="2299854" cy="2474999"/>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24" name="Shape 324"/>
              <p:cNvSpPr/>
              <p:nvPr/>
            </p:nvSpPr>
            <p:spPr>
              <a:xfrm>
                <a:off x="13860818" y="5628353"/>
                <a:ext cx="2288397" cy="2469594"/>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25" name="Shape 325"/>
              <p:cNvSpPr/>
              <p:nvPr/>
            </p:nvSpPr>
            <p:spPr>
              <a:xfrm>
                <a:off x="10699396" y="5650435"/>
                <a:ext cx="642444" cy="2419153"/>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26" name="Shape 326"/>
              <p:cNvSpPr/>
              <p:nvPr/>
            </p:nvSpPr>
            <p:spPr>
              <a:xfrm>
                <a:off x="10679950" y="4786016"/>
                <a:ext cx="700273" cy="707428"/>
              </a:xfrm>
              <a:custGeom>
                <a:avLst/>
                <a:gdLst/>
                <a:ahLst/>
                <a:cxnLst/>
                <a:rect l="0" t="0" r="0" b="0"/>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cxnSp>
          <p:nvCxnSpPr>
            <p:cNvPr id="327" name="Shape 327"/>
            <p:cNvCxnSpPr/>
            <p:nvPr/>
          </p:nvCxnSpPr>
          <p:spPr>
            <a:xfrm>
              <a:off x="957336" y="3970357"/>
              <a:ext cx="11221964" cy="0"/>
            </a:xfrm>
            <a:prstGeom prst="straightConnector1">
              <a:avLst/>
            </a:prstGeom>
            <a:noFill/>
            <a:ln w="9525" cap="flat" cmpd="sng">
              <a:solidFill>
                <a:srgbClr val="FFD3CB"/>
              </a:solidFill>
              <a:prstDash val="solid"/>
              <a:round/>
              <a:headEnd type="none" w="med" len="med"/>
              <a:tailEnd type="none" w="med" len="med"/>
            </a:ln>
          </p:spPr>
        </p:cxnSp>
      </p:grpSp>
      <p:sp>
        <p:nvSpPr>
          <p:cNvPr id="328" name="Shape 328"/>
          <p:cNvSpPr txBox="1"/>
          <p:nvPr/>
        </p:nvSpPr>
        <p:spPr>
          <a:xfrm>
            <a:off x="997507" y="3012007"/>
            <a:ext cx="6879633" cy="877162"/>
          </a:xfrm>
          <a:prstGeom prst="rect">
            <a:avLst/>
          </a:prstGeom>
          <a:noFill/>
          <a:ln>
            <a:noFill/>
          </a:ln>
        </p:spPr>
        <p:txBody>
          <a:bodyPr lIns="45700" tIns="45700" rIns="45700" bIns="91425" anchor="t" anchorCtr="0">
            <a:noAutofit/>
          </a:bodyPr>
          <a:lstStyle/>
          <a:p>
            <a:pPr marL="0" marR="0" lvl="0" indent="0" algn="l" rtl="0">
              <a:spcBef>
                <a:spcPts val="0"/>
              </a:spcBef>
              <a:buSzPct val="25000"/>
              <a:buNone/>
            </a:pPr>
            <a:r>
              <a:rPr lang="en-US" sz="4800" b="0" i="0" u="none" strike="noStrike" cap="none" baseline="0">
                <a:solidFill>
                  <a:srgbClr val="FFFFFF"/>
                </a:solidFill>
                <a:latin typeface="Helvetica Neue"/>
                <a:ea typeface="Helvetica Neue"/>
                <a:cs typeface="Helvetica Neue"/>
                <a:sym typeface="Helvetica Neue"/>
              </a:rPr>
              <a:t>Thank you</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 y="1"/>
            <a:ext cx="12307165" cy="6937559"/>
          </a:xfrm>
          <a:prstGeom prst="rect">
            <a:avLst/>
          </a:prstGeom>
          <a:noFill/>
          <a:ln>
            <a:noFill/>
          </a:ln>
        </p:spPr>
      </p:pic>
      <p:sp>
        <p:nvSpPr>
          <p:cNvPr id="58" name="Shape 58"/>
          <p:cNvSpPr txBox="1"/>
          <p:nvPr/>
        </p:nvSpPr>
        <p:spPr>
          <a:xfrm>
            <a:off x="304483" y="228599"/>
            <a:ext cx="10961370" cy="1142999"/>
          </a:xfrm>
          <a:prstGeom prst="rect">
            <a:avLst/>
          </a:prstGeom>
          <a:noFill/>
          <a:ln>
            <a:noFill/>
          </a:ln>
        </p:spPr>
        <p:txBody>
          <a:bodyPr lIns="110623" tIns="55311" rIns="110623" bIns="55311" anchor="t" anchorCtr="0">
            <a:noAutofit/>
          </a:bodyPr>
          <a:lstStyle/>
          <a:p>
            <a:pPr marL="0" marR="0" lvl="0" indent="0" algn="l" rtl="0">
              <a:spcBef>
                <a:spcPts val="0"/>
              </a:spcBef>
              <a:buClr>
                <a:schemeClr val="lt1"/>
              </a:buClr>
              <a:buSzPct val="25000"/>
              <a:buFont typeface="Arial"/>
              <a:buNone/>
            </a:pPr>
            <a:r>
              <a:rPr lang="en-US" sz="5600" b="0" i="0" u="none" strike="noStrike" cap="none" baseline="0">
                <a:solidFill>
                  <a:schemeClr val="lt1"/>
                </a:solidFill>
                <a:latin typeface="Arial"/>
                <a:ea typeface="Arial"/>
                <a:cs typeface="Arial"/>
                <a:sym typeface="Arial"/>
              </a:rPr>
              <a:t>Thank you</a:t>
            </a:r>
          </a:p>
        </p:txBody>
      </p:sp>
      <p:sp>
        <p:nvSpPr>
          <p:cNvPr id="59" name="Shape 59"/>
          <p:cNvSpPr txBox="1">
            <a:spLocks noGrp="1"/>
          </p:cNvSpPr>
          <p:nvPr>
            <p:ph type="body" idx="1"/>
          </p:nvPr>
        </p:nvSpPr>
        <p:spPr>
          <a:xfrm>
            <a:off x="304482" y="6323234"/>
            <a:ext cx="2845433" cy="364319"/>
          </a:xfrm>
          <a:prstGeom prst="rect">
            <a:avLst/>
          </a:prstGeom>
          <a:noFill/>
          <a:ln>
            <a:noFill/>
          </a:ln>
        </p:spPr>
        <p:txBody>
          <a:bodyPr lIns="99573" tIns="99573" rIns="99573" bIns="99573" anchor="t" anchorCtr="0"/>
          <a:lstStyle>
            <a:lvl1pPr marL="0" indent="0" rtl="0">
              <a:spcBef>
                <a:spcPts val="0"/>
              </a:spcBef>
              <a:buClr>
                <a:schemeClr val="lt1"/>
              </a:buClr>
              <a:buFont typeface="Arial"/>
              <a:buNone/>
              <a:defRPr/>
            </a:lvl1pPr>
            <a:lvl2pPr marL="553179" indent="-16270" rtl="0">
              <a:spcBef>
                <a:spcPts val="0"/>
              </a:spcBef>
              <a:buFont typeface="Helvetica Neue"/>
              <a:buNone/>
              <a:defRPr/>
            </a:lvl2pPr>
            <a:lvl3pPr marL="1106358" indent="-16270" rtl="0">
              <a:spcBef>
                <a:spcPts val="0"/>
              </a:spcBef>
              <a:buFont typeface="Helvetica Neue"/>
              <a:buNone/>
              <a:defRPr/>
            </a:lvl3pPr>
            <a:lvl4pPr marL="1659537" indent="-16270" rtl="0">
              <a:spcBef>
                <a:spcPts val="0"/>
              </a:spcBef>
              <a:buFont typeface="Helvetica Neue"/>
              <a:buNone/>
              <a:defRPr/>
            </a:lvl4pPr>
            <a:lvl5pPr marL="2212716" indent="-16270" rtl="0">
              <a:spcBef>
                <a:spcPts val="0"/>
              </a:spcBef>
              <a:buFont typeface="Helvetica Neue"/>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023889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grpSp>
        <p:nvGrpSpPr>
          <p:cNvPr id="15" name="Shape 15"/>
          <p:cNvGrpSpPr/>
          <p:nvPr/>
        </p:nvGrpSpPr>
        <p:grpSpPr>
          <a:xfrm>
            <a:off x="584385" y="6495989"/>
            <a:ext cx="596413" cy="202019"/>
            <a:chOff x="-5" y="-1"/>
            <a:chExt cx="1194070" cy="404037"/>
          </a:xfrm>
        </p:grpSpPr>
        <p:sp>
          <p:nvSpPr>
            <p:cNvPr id="16" name="Shape 16"/>
            <p:cNvSpPr/>
            <p:nvPr/>
          </p:nvSpPr>
          <p:spPr>
            <a:xfrm>
              <a:off x="531818" y="86925"/>
              <a:ext cx="212939" cy="31711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7" name="Shape 17"/>
            <p:cNvSpPr/>
            <p:nvPr/>
          </p:nvSpPr>
          <p:spPr>
            <a:xfrm>
              <a:off x="229697" y="86915"/>
              <a:ext cx="214112" cy="316702"/>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8" name="Shape 18"/>
            <p:cNvSpPr/>
            <p:nvPr/>
          </p:nvSpPr>
          <p:spPr>
            <a:xfrm>
              <a:off x="-5" y="86922"/>
              <a:ext cx="213980" cy="232128"/>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9" name="Shape 19"/>
            <p:cNvSpPr/>
            <p:nvPr/>
          </p:nvSpPr>
          <p:spPr>
            <a:xfrm>
              <a:off x="978794" y="86916"/>
              <a:ext cx="215269" cy="231670"/>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0" name="Shape 20"/>
            <p:cNvSpPr/>
            <p:nvPr/>
          </p:nvSpPr>
          <p:spPr>
            <a:xfrm>
              <a:off x="753241" y="86922"/>
              <a:ext cx="214203" cy="231166"/>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1" name="Shape 21"/>
            <p:cNvSpPr/>
            <p:nvPr/>
          </p:nvSpPr>
          <p:spPr>
            <a:xfrm>
              <a:off x="457329" y="88985"/>
              <a:ext cx="60135" cy="226445"/>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2" name="Shape 22"/>
            <p:cNvSpPr/>
            <p:nvPr/>
          </p:nvSpPr>
          <p:spPr>
            <a:xfrm>
              <a:off x="452968" y="-1"/>
              <a:ext cx="67856" cy="6785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
        <p:nvSpPr>
          <p:cNvPr id="23" name="Shape 23"/>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a:t>
            </a:fld>
            <a:endParaRPr lang="en-US" sz="1200" b="0" i="0" u="none" strike="noStrike" cap="none" baseline="0">
              <a:solidFill>
                <a:srgbClr val="BDBDBD"/>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Onl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77608" y="264367"/>
            <a:ext cx="10387113" cy="674693"/>
          </a:xfrm>
          <a:prstGeom prst="rect">
            <a:avLst/>
          </a:prstGeom>
          <a:noFill/>
          <a:ln>
            <a:noFill/>
          </a:ln>
        </p:spPr>
        <p:txBody>
          <a:bodyPr lIns="91425" tIns="91425" rIns="91425" bIns="91425" anchor="ctr" anchorCtr="0"/>
          <a:lstStyle>
            <a:lvl1pPr rtl="0">
              <a:spcBef>
                <a:spcPts val="0"/>
              </a:spcBef>
              <a:defRPr b="0" i="0">
                <a:latin typeface="Helvetica Neue"/>
                <a:ea typeface="Helvetica Neue"/>
                <a:cs typeface="Helvetica Neue"/>
                <a:sym typeface="Helvetica Neu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27" name="Shape 27"/>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BFBFBF"/>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grpSp>
        <p:nvGrpSpPr>
          <p:cNvPr id="28" name="Shape 28"/>
          <p:cNvGrpSpPr/>
          <p:nvPr/>
        </p:nvGrpSpPr>
        <p:grpSpPr>
          <a:xfrm>
            <a:off x="584385" y="6495989"/>
            <a:ext cx="596413" cy="202019"/>
            <a:chOff x="-5" y="-1"/>
            <a:chExt cx="1194070" cy="404037"/>
          </a:xfrm>
        </p:grpSpPr>
        <p:sp>
          <p:nvSpPr>
            <p:cNvPr id="29" name="Shape 29"/>
            <p:cNvSpPr/>
            <p:nvPr/>
          </p:nvSpPr>
          <p:spPr>
            <a:xfrm>
              <a:off x="531818" y="86925"/>
              <a:ext cx="212939" cy="31711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0" name="Shape 30"/>
            <p:cNvSpPr/>
            <p:nvPr/>
          </p:nvSpPr>
          <p:spPr>
            <a:xfrm>
              <a:off x="229697" y="86915"/>
              <a:ext cx="214112" cy="316702"/>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1" name="Shape 31"/>
            <p:cNvSpPr/>
            <p:nvPr/>
          </p:nvSpPr>
          <p:spPr>
            <a:xfrm>
              <a:off x="-5" y="86922"/>
              <a:ext cx="213980" cy="232128"/>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2" name="Shape 32"/>
            <p:cNvSpPr/>
            <p:nvPr/>
          </p:nvSpPr>
          <p:spPr>
            <a:xfrm>
              <a:off x="978794" y="86916"/>
              <a:ext cx="215269" cy="231670"/>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3" name="Shape 33"/>
            <p:cNvSpPr/>
            <p:nvPr/>
          </p:nvSpPr>
          <p:spPr>
            <a:xfrm>
              <a:off x="753241" y="86922"/>
              <a:ext cx="214203" cy="231166"/>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4" name="Shape 34"/>
            <p:cNvSpPr/>
            <p:nvPr/>
          </p:nvSpPr>
          <p:spPr>
            <a:xfrm>
              <a:off x="457329" y="88985"/>
              <a:ext cx="60135" cy="226445"/>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5" name="Shape 35"/>
            <p:cNvSpPr/>
            <p:nvPr/>
          </p:nvSpPr>
          <p:spPr>
            <a:xfrm>
              <a:off x="452968" y="-1"/>
              <a:ext cx="67856" cy="6785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77608" y="264367"/>
            <a:ext cx="10387113" cy="674693"/>
          </a:xfrm>
          <a:prstGeom prst="rect">
            <a:avLst/>
          </a:prstGeom>
          <a:noFill/>
          <a:ln>
            <a:noFill/>
          </a:ln>
        </p:spPr>
        <p:txBody>
          <a:bodyPr lIns="91425" tIns="91425" rIns="91425" bIns="91425" anchor="ctr" anchorCtr="0"/>
          <a:lstStyle>
            <a:lvl1pPr rtl="0">
              <a:spcBef>
                <a:spcPts val="0"/>
              </a:spcBef>
              <a:defRPr b="0" i="0">
                <a:latin typeface="Helvetica Neue"/>
                <a:ea typeface="Helvetica Neue"/>
                <a:cs typeface="Helvetica Neue"/>
                <a:sym typeface="Helvetica Neu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8" name="Shape 38"/>
          <p:cNvSpPr txBox="1">
            <a:spLocks noGrp="1"/>
          </p:cNvSpPr>
          <p:nvPr>
            <p:ph type="body" idx="1"/>
          </p:nvPr>
        </p:nvSpPr>
        <p:spPr>
          <a:xfrm>
            <a:off x="477608" y="1250558"/>
            <a:ext cx="10387114" cy="4703415"/>
          </a:xfrm>
          <a:prstGeom prst="rect">
            <a:avLst/>
          </a:prstGeom>
          <a:noFill/>
          <a:ln>
            <a:noFill/>
          </a:ln>
        </p:spPr>
        <p:txBody>
          <a:bodyPr lIns="91425" tIns="91425" rIns="91425" bIns="91425" anchor="t" anchorCtr="0"/>
          <a:lstStyle>
            <a:lvl1pPr marL="230188" indent="-230188" rtl="0">
              <a:spcBef>
                <a:spcPts val="0"/>
              </a:spcBef>
              <a:defRPr b="0" i="0">
                <a:latin typeface="Helvetica Neue"/>
                <a:ea typeface="Helvetica Neue"/>
                <a:cs typeface="Helvetica Neue"/>
                <a:sym typeface="Helvetica Neue"/>
              </a:defRPr>
            </a:lvl1pPr>
            <a:lvl2pPr marL="573088" indent="-230187" rtl="0">
              <a:spcBef>
                <a:spcPts val="0"/>
              </a:spcBef>
              <a:defRPr b="0" i="0">
                <a:latin typeface="Helvetica Neue"/>
                <a:ea typeface="Helvetica Neue"/>
                <a:cs typeface="Helvetica Neue"/>
                <a:sym typeface="Helvetica Neue"/>
              </a:defRPr>
            </a:lvl2pPr>
            <a:lvl3pPr marL="915988" indent="-230187" rtl="0">
              <a:spcBef>
                <a:spcPts val="0"/>
              </a:spcBef>
              <a:defRPr b="0" i="0">
                <a:latin typeface="Helvetica Neue"/>
                <a:ea typeface="Helvetica Neue"/>
                <a:cs typeface="Helvetica Neue"/>
                <a:sym typeface="Helvetica Neue"/>
              </a:defRPr>
            </a:lvl3pPr>
            <a:lvl4pPr marL="1258888" indent="-242887" rtl="0">
              <a:spcBef>
                <a:spcPts val="0"/>
              </a:spcBef>
              <a:defRPr b="0" i="0">
                <a:latin typeface="Helvetica Neue"/>
                <a:ea typeface="Helvetica Neue"/>
                <a:cs typeface="Helvetica Neue"/>
                <a:sym typeface="Helvetica Neue"/>
              </a:defRPr>
            </a:lvl4pPr>
            <a:lvl5pPr marL="1600200" indent="-228600" rtl="0">
              <a:spcBef>
                <a:spcPts val="0"/>
              </a:spcBef>
              <a:defRPr b="0" i="0">
                <a:latin typeface="Helvetica Neue"/>
                <a:ea typeface="Helvetica Neue"/>
                <a:cs typeface="Helvetica Neue"/>
                <a:sym typeface="Helvetica Neue"/>
              </a:defRPr>
            </a:lvl5pPr>
            <a:lvl6pPr rtl="0">
              <a:spcBef>
                <a:spcPts val="0"/>
              </a:spcBef>
              <a:defRPr sz="2000">
                <a:solidFill>
                  <a:schemeClr val="dk1"/>
                </a:solidFill>
                <a:latin typeface="Helvetica Neue"/>
                <a:ea typeface="Helvetica Neue"/>
                <a:cs typeface="Helvetica Neue"/>
                <a:sym typeface="Helvetica Neue"/>
              </a:defRPr>
            </a:lvl6pPr>
            <a:lvl7pPr rtl="0">
              <a:spcBef>
                <a:spcPts val="0"/>
              </a:spcBef>
              <a:defRPr sz="2000">
                <a:solidFill>
                  <a:schemeClr val="dk1"/>
                </a:solidFill>
                <a:latin typeface="Helvetica Neue"/>
                <a:ea typeface="Helvetica Neue"/>
                <a:cs typeface="Helvetica Neue"/>
                <a:sym typeface="Helvetica Neue"/>
              </a:defRPr>
            </a:lvl7pPr>
            <a:lvl8pPr rtl="0">
              <a:spcBef>
                <a:spcPts val="0"/>
              </a:spcBef>
              <a:defRPr sz="2000">
                <a:solidFill>
                  <a:schemeClr val="dk1"/>
                </a:solidFill>
                <a:latin typeface="Helvetica Neue"/>
                <a:ea typeface="Helvetica Neue"/>
                <a:cs typeface="Helvetica Neue"/>
                <a:sym typeface="Helvetica Neue"/>
              </a:defRPr>
            </a:lvl8pPr>
            <a:lvl9pPr rtl="0">
              <a:spcBef>
                <a:spcPts val="0"/>
              </a:spcBef>
              <a:defRPr sz="2000">
                <a:solidFill>
                  <a:schemeClr val="dk1"/>
                </a:solidFill>
                <a:latin typeface="Helvetica Neue"/>
                <a:ea typeface="Helvetica Neue"/>
                <a:cs typeface="Helvetica Neue"/>
                <a:sym typeface="Helvetica Neue"/>
              </a:defRPr>
            </a:lvl9pPr>
          </a:lstStyle>
          <a:p>
            <a:endParaRPr/>
          </a:p>
        </p:txBody>
      </p:sp>
      <p:sp>
        <p:nvSpPr>
          <p:cNvPr id="39" name="Shape 39"/>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40" name="Shape 40"/>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BFBFBF"/>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grpSp>
        <p:nvGrpSpPr>
          <p:cNvPr id="41" name="Shape 41"/>
          <p:cNvGrpSpPr/>
          <p:nvPr/>
        </p:nvGrpSpPr>
        <p:grpSpPr>
          <a:xfrm>
            <a:off x="584385" y="6495989"/>
            <a:ext cx="596413" cy="202019"/>
            <a:chOff x="-5" y="-1"/>
            <a:chExt cx="1194070" cy="404037"/>
          </a:xfrm>
        </p:grpSpPr>
        <p:sp>
          <p:nvSpPr>
            <p:cNvPr id="42" name="Shape 42"/>
            <p:cNvSpPr/>
            <p:nvPr/>
          </p:nvSpPr>
          <p:spPr>
            <a:xfrm>
              <a:off x="531818" y="86925"/>
              <a:ext cx="212939" cy="31711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3" name="Shape 43"/>
            <p:cNvSpPr/>
            <p:nvPr/>
          </p:nvSpPr>
          <p:spPr>
            <a:xfrm>
              <a:off x="229697" y="86915"/>
              <a:ext cx="214112" cy="316702"/>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4" name="Shape 44"/>
            <p:cNvSpPr/>
            <p:nvPr/>
          </p:nvSpPr>
          <p:spPr>
            <a:xfrm>
              <a:off x="-5" y="86922"/>
              <a:ext cx="213980" cy="232128"/>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5" name="Shape 45"/>
            <p:cNvSpPr/>
            <p:nvPr/>
          </p:nvSpPr>
          <p:spPr>
            <a:xfrm>
              <a:off x="978794" y="86916"/>
              <a:ext cx="215269" cy="231670"/>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6" name="Shape 46"/>
            <p:cNvSpPr/>
            <p:nvPr/>
          </p:nvSpPr>
          <p:spPr>
            <a:xfrm>
              <a:off x="753241" y="86922"/>
              <a:ext cx="214203" cy="231166"/>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7" name="Shape 47"/>
            <p:cNvSpPr/>
            <p:nvPr/>
          </p:nvSpPr>
          <p:spPr>
            <a:xfrm>
              <a:off x="457329" y="88985"/>
              <a:ext cx="60135" cy="226445"/>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8" name="Shape 48"/>
            <p:cNvSpPr/>
            <p:nvPr/>
          </p:nvSpPr>
          <p:spPr>
            <a:xfrm>
              <a:off x="452968" y="-1"/>
              <a:ext cx="67856" cy="6785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77608" y="264367"/>
            <a:ext cx="10387113" cy="674693"/>
          </a:xfrm>
          <a:prstGeom prst="rect">
            <a:avLst/>
          </a:prstGeom>
          <a:noFill/>
          <a:ln>
            <a:noFill/>
          </a:ln>
        </p:spPr>
        <p:txBody>
          <a:bodyPr lIns="91425" tIns="91425" rIns="91425" bIns="91425" anchor="ctr" anchorCtr="0"/>
          <a:lstStyle>
            <a:lvl1pPr rtl="0">
              <a:spcBef>
                <a:spcPts val="0"/>
              </a:spcBef>
              <a:defRPr b="0" i="0">
                <a:latin typeface="Helvetica Neue"/>
                <a:ea typeface="Helvetica Neue"/>
                <a:cs typeface="Helvetica Neue"/>
                <a:sym typeface="Helvetica Neu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 name="Shape 51"/>
          <p:cNvSpPr txBox="1">
            <a:spLocks noGrp="1"/>
          </p:cNvSpPr>
          <p:nvPr>
            <p:ph type="body" idx="1"/>
          </p:nvPr>
        </p:nvSpPr>
        <p:spPr>
          <a:xfrm>
            <a:off x="529585" y="1419987"/>
            <a:ext cx="5230420" cy="4515670"/>
          </a:xfrm>
          <a:prstGeom prst="rect">
            <a:avLst/>
          </a:prstGeom>
          <a:noFill/>
          <a:ln>
            <a:noFill/>
          </a:ln>
        </p:spPr>
        <p:txBody>
          <a:bodyPr lIns="91425" tIns="91425" rIns="91425" bIns="91425" anchor="t" anchorCtr="0"/>
          <a:lstStyle>
            <a:lvl1pPr rtl="0">
              <a:spcBef>
                <a:spcPts val="0"/>
              </a:spcBef>
              <a:defRPr sz="2000" b="0" i="0">
                <a:latin typeface="Helvetica Neue"/>
                <a:ea typeface="Helvetica Neue"/>
                <a:cs typeface="Helvetica Neue"/>
                <a:sym typeface="Helvetica Neue"/>
              </a:defRPr>
            </a:lvl1pPr>
            <a:lvl2pPr rtl="0">
              <a:spcBef>
                <a:spcPts val="0"/>
              </a:spcBef>
              <a:defRPr sz="1800" b="0" i="0">
                <a:latin typeface="Helvetica Neue"/>
                <a:ea typeface="Helvetica Neue"/>
                <a:cs typeface="Helvetica Neue"/>
                <a:sym typeface="Helvetica Neue"/>
              </a:defRPr>
            </a:lvl2pPr>
            <a:lvl3pPr rtl="0">
              <a:spcBef>
                <a:spcPts val="0"/>
              </a:spcBef>
              <a:defRPr sz="1600" b="0" i="0">
                <a:latin typeface="Helvetica Neue"/>
                <a:ea typeface="Helvetica Neue"/>
                <a:cs typeface="Helvetica Neue"/>
                <a:sym typeface="Helvetica Neue"/>
              </a:defRPr>
            </a:lvl3pPr>
            <a:lvl4pPr rtl="0">
              <a:spcBef>
                <a:spcPts val="0"/>
              </a:spcBef>
              <a:defRPr sz="1600" b="0" i="0">
                <a:latin typeface="Helvetica Neue"/>
                <a:ea typeface="Helvetica Neue"/>
                <a:cs typeface="Helvetica Neue"/>
                <a:sym typeface="Helvetica Neue"/>
              </a:defRPr>
            </a:lvl4pPr>
            <a:lvl5pPr rtl="0">
              <a:spcBef>
                <a:spcPts val="0"/>
              </a:spcBef>
              <a:defRPr sz="1600" b="0" i="0">
                <a:latin typeface="Helvetica Neue"/>
                <a:ea typeface="Helvetica Neue"/>
                <a:cs typeface="Helvetica Neue"/>
                <a:sym typeface="Helvetica Neue"/>
              </a:defRPr>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
        <p:nvSpPr>
          <p:cNvPr id="52" name="Shape 52"/>
          <p:cNvSpPr txBox="1">
            <a:spLocks noGrp="1"/>
          </p:cNvSpPr>
          <p:nvPr>
            <p:ph type="body" idx="2"/>
          </p:nvPr>
        </p:nvSpPr>
        <p:spPr>
          <a:xfrm>
            <a:off x="6012426" y="1419987"/>
            <a:ext cx="5236151" cy="4515670"/>
          </a:xfrm>
          <a:prstGeom prst="rect">
            <a:avLst/>
          </a:prstGeom>
          <a:noFill/>
          <a:ln>
            <a:noFill/>
          </a:ln>
        </p:spPr>
        <p:txBody>
          <a:bodyPr lIns="91425" tIns="91425" rIns="91425" bIns="91425" anchor="t" anchorCtr="0"/>
          <a:lstStyle>
            <a:lvl1pPr rtl="0">
              <a:spcBef>
                <a:spcPts val="0"/>
              </a:spcBef>
              <a:defRPr sz="2000" b="0" i="0">
                <a:latin typeface="Helvetica Neue"/>
                <a:ea typeface="Helvetica Neue"/>
                <a:cs typeface="Helvetica Neue"/>
                <a:sym typeface="Helvetica Neue"/>
              </a:defRPr>
            </a:lvl1pPr>
            <a:lvl2pPr rtl="0">
              <a:spcBef>
                <a:spcPts val="0"/>
              </a:spcBef>
              <a:defRPr sz="1800" b="0" i="0">
                <a:latin typeface="Helvetica Neue"/>
                <a:ea typeface="Helvetica Neue"/>
                <a:cs typeface="Helvetica Neue"/>
                <a:sym typeface="Helvetica Neue"/>
              </a:defRPr>
            </a:lvl2pPr>
            <a:lvl3pPr rtl="0">
              <a:spcBef>
                <a:spcPts val="0"/>
              </a:spcBef>
              <a:defRPr sz="1600" b="0" i="0">
                <a:latin typeface="Helvetica Neue"/>
                <a:ea typeface="Helvetica Neue"/>
                <a:cs typeface="Helvetica Neue"/>
                <a:sym typeface="Helvetica Neue"/>
              </a:defRPr>
            </a:lvl3pPr>
            <a:lvl4pPr rtl="0">
              <a:spcBef>
                <a:spcPts val="0"/>
              </a:spcBef>
              <a:defRPr sz="1600" b="0" i="0">
                <a:latin typeface="Helvetica Neue"/>
                <a:ea typeface="Helvetica Neue"/>
                <a:cs typeface="Helvetica Neue"/>
                <a:sym typeface="Helvetica Neue"/>
              </a:defRPr>
            </a:lvl4pPr>
            <a:lvl5pPr rtl="0">
              <a:spcBef>
                <a:spcPts val="0"/>
              </a:spcBef>
              <a:defRPr sz="1600" b="0" i="0">
                <a:latin typeface="Helvetica Neue"/>
                <a:ea typeface="Helvetica Neue"/>
                <a:cs typeface="Helvetica Neue"/>
                <a:sym typeface="Helvetica Neue"/>
              </a:defRPr>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
        <p:nvSpPr>
          <p:cNvPr id="53" name="Shape 53"/>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4" name="Shape 54"/>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BFBFBF"/>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grpSp>
        <p:nvGrpSpPr>
          <p:cNvPr id="55" name="Shape 55"/>
          <p:cNvGrpSpPr/>
          <p:nvPr/>
        </p:nvGrpSpPr>
        <p:grpSpPr>
          <a:xfrm>
            <a:off x="584385" y="6495989"/>
            <a:ext cx="596413" cy="202019"/>
            <a:chOff x="-5" y="-1"/>
            <a:chExt cx="1194070" cy="404037"/>
          </a:xfrm>
        </p:grpSpPr>
        <p:sp>
          <p:nvSpPr>
            <p:cNvPr id="56" name="Shape 56"/>
            <p:cNvSpPr/>
            <p:nvPr/>
          </p:nvSpPr>
          <p:spPr>
            <a:xfrm>
              <a:off x="531818" y="86925"/>
              <a:ext cx="212939" cy="31711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7" name="Shape 57"/>
            <p:cNvSpPr/>
            <p:nvPr/>
          </p:nvSpPr>
          <p:spPr>
            <a:xfrm>
              <a:off x="229697" y="86915"/>
              <a:ext cx="214112" cy="316702"/>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8" name="Shape 58"/>
            <p:cNvSpPr/>
            <p:nvPr/>
          </p:nvSpPr>
          <p:spPr>
            <a:xfrm>
              <a:off x="-5" y="86922"/>
              <a:ext cx="213980" cy="232128"/>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9" name="Shape 59"/>
            <p:cNvSpPr/>
            <p:nvPr/>
          </p:nvSpPr>
          <p:spPr>
            <a:xfrm>
              <a:off x="978794" y="86916"/>
              <a:ext cx="215269" cy="231670"/>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60" name="Shape 60"/>
            <p:cNvSpPr/>
            <p:nvPr/>
          </p:nvSpPr>
          <p:spPr>
            <a:xfrm>
              <a:off x="753241" y="86922"/>
              <a:ext cx="214203" cy="231166"/>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61" name="Shape 61"/>
            <p:cNvSpPr/>
            <p:nvPr/>
          </p:nvSpPr>
          <p:spPr>
            <a:xfrm>
              <a:off x="457329" y="88985"/>
              <a:ext cx="60135" cy="226445"/>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62" name="Shape 62"/>
            <p:cNvSpPr/>
            <p:nvPr/>
          </p:nvSpPr>
          <p:spPr>
            <a:xfrm>
              <a:off x="452968" y="-1"/>
              <a:ext cx="67856" cy="6785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 Column">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477606" y="1195426"/>
            <a:ext cx="2683694" cy="4482778"/>
          </a:xfrm>
          <a:prstGeom prst="rect">
            <a:avLst/>
          </a:prstGeom>
          <a:noFill/>
          <a:ln>
            <a:noFill/>
          </a:ln>
        </p:spPr>
        <p:txBody>
          <a:bodyPr lIns="91425" tIns="91425" rIns="91425" bIns="91425" anchor="t" anchorCtr="0"/>
          <a:lstStyle>
            <a:lvl1pPr rtl="0">
              <a:spcBef>
                <a:spcPts val="0"/>
              </a:spcBef>
              <a:defRPr sz="2000">
                <a:latin typeface="Helvetica Neue"/>
                <a:ea typeface="Helvetica Neue"/>
                <a:cs typeface="Helvetica Neue"/>
                <a:sym typeface="Helvetica Neue"/>
              </a:defRPr>
            </a:lvl1pPr>
            <a:lvl2pPr rtl="0">
              <a:spcBef>
                <a:spcPts val="0"/>
              </a:spcBef>
              <a:defRPr sz="1800">
                <a:latin typeface="Helvetica Neue"/>
                <a:ea typeface="Helvetica Neue"/>
                <a:cs typeface="Helvetica Neue"/>
                <a:sym typeface="Helvetica Neue"/>
              </a:defRPr>
            </a:lvl2pPr>
            <a:lvl3pPr rtl="0">
              <a:spcBef>
                <a:spcPts val="0"/>
              </a:spcBef>
              <a:defRPr sz="1600">
                <a:latin typeface="Helvetica Neue"/>
                <a:ea typeface="Helvetica Neue"/>
                <a:cs typeface="Helvetica Neue"/>
                <a:sym typeface="Helvetica Neue"/>
              </a:defRPr>
            </a:lvl3pPr>
            <a:lvl4pPr rtl="0">
              <a:spcBef>
                <a:spcPts val="0"/>
              </a:spcBef>
              <a:defRPr sz="1600">
                <a:latin typeface="Helvetica Neue"/>
                <a:ea typeface="Helvetica Neue"/>
                <a:cs typeface="Helvetica Neue"/>
                <a:sym typeface="Helvetica Neue"/>
              </a:defRPr>
            </a:lvl4pPr>
            <a:lvl5pPr rtl="0">
              <a:spcBef>
                <a:spcPts val="0"/>
              </a:spcBef>
              <a:defRPr sz="1600">
                <a:latin typeface="Helvetica Neue"/>
                <a:ea typeface="Helvetica Neue"/>
                <a:cs typeface="Helvetica Neue"/>
                <a:sym typeface="Helvetica Neue"/>
              </a:defRPr>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a:endParaRPr/>
          </a:p>
        </p:txBody>
      </p:sp>
      <p:sp>
        <p:nvSpPr>
          <p:cNvPr id="65" name="Shape 65"/>
          <p:cNvSpPr txBox="1">
            <a:spLocks noGrp="1"/>
          </p:cNvSpPr>
          <p:nvPr>
            <p:ph type="body" idx="2"/>
          </p:nvPr>
        </p:nvSpPr>
        <p:spPr>
          <a:xfrm>
            <a:off x="3343551" y="1195429"/>
            <a:ext cx="2730569" cy="4482779"/>
          </a:xfrm>
          <a:prstGeom prst="rect">
            <a:avLst/>
          </a:prstGeom>
          <a:noFill/>
          <a:ln>
            <a:noFill/>
          </a:ln>
        </p:spPr>
        <p:txBody>
          <a:bodyPr lIns="91425" tIns="91425" rIns="91425" bIns="91425" anchor="t" anchorCtr="0"/>
          <a:lstStyle>
            <a:lvl1pPr rtl="0">
              <a:spcBef>
                <a:spcPts val="0"/>
              </a:spcBef>
              <a:defRPr sz="2000">
                <a:latin typeface="Helvetica Neue"/>
                <a:ea typeface="Helvetica Neue"/>
                <a:cs typeface="Helvetica Neue"/>
                <a:sym typeface="Helvetica Neue"/>
              </a:defRPr>
            </a:lvl1pPr>
            <a:lvl2pPr rtl="0">
              <a:spcBef>
                <a:spcPts val="0"/>
              </a:spcBef>
              <a:defRPr sz="1800">
                <a:latin typeface="Helvetica Neue"/>
                <a:ea typeface="Helvetica Neue"/>
                <a:cs typeface="Helvetica Neue"/>
                <a:sym typeface="Helvetica Neue"/>
              </a:defRPr>
            </a:lvl2pPr>
            <a:lvl3pPr rtl="0">
              <a:spcBef>
                <a:spcPts val="0"/>
              </a:spcBef>
              <a:defRPr sz="1600">
                <a:latin typeface="Helvetica Neue"/>
                <a:ea typeface="Helvetica Neue"/>
                <a:cs typeface="Helvetica Neue"/>
                <a:sym typeface="Helvetica Neue"/>
              </a:defRPr>
            </a:lvl3pPr>
            <a:lvl4pPr rtl="0">
              <a:spcBef>
                <a:spcPts val="0"/>
              </a:spcBef>
              <a:defRPr sz="1600">
                <a:latin typeface="Helvetica Neue"/>
                <a:ea typeface="Helvetica Neue"/>
                <a:cs typeface="Helvetica Neue"/>
                <a:sym typeface="Helvetica Neue"/>
              </a:defRPr>
            </a:lvl4pPr>
            <a:lvl5pPr rtl="0">
              <a:spcBef>
                <a:spcPts val="0"/>
              </a:spcBef>
              <a:defRPr sz="1600">
                <a:latin typeface="Helvetica Neue"/>
                <a:ea typeface="Helvetica Neue"/>
                <a:cs typeface="Helvetica Neue"/>
                <a:sym typeface="Helvetica Neue"/>
              </a:defRPr>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a:endParaRPr/>
          </a:p>
        </p:txBody>
      </p:sp>
      <p:sp>
        <p:nvSpPr>
          <p:cNvPr id="66" name="Shape 66"/>
          <p:cNvSpPr txBox="1">
            <a:spLocks noGrp="1"/>
          </p:cNvSpPr>
          <p:nvPr>
            <p:ph type="title"/>
          </p:nvPr>
        </p:nvSpPr>
        <p:spPr>
          <a:xfrm>
            <a:off x="477608" y="264367"/>
            <a:ext cx="10387113" cy="674693"/>
          </a:xfrm>
          <a:prstGeom prst="rect">
            <a:avLst/>
          </a:prstGeom>
          <a:noFill/>
          <a:ln>
            <a:noFill/>
          </a:ln>
        </p:spPr>
        <p:txBody>
          <a:bodyPr lIns="91425" tIns="91425" rIns="91425" bIns="91425" anchor="ctr" anchorCtr="0"/>
          <a:lstStyle>
            <a:lvl1pPr rtl="0">
              <a:spcBef>
                <a:spcPts val="0"/>
              </a:spcBef>
              <a:defRPr b="0" i="0">
                <a:latin typeface="Helvetica Neue"/>
                <a:ea typeface="Helvetica Neue"/>
                <a:cs typeface="Helvetica Neue"/>
                <a:sym typeface="Helvetica Neu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68" name="Shape 68"/>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BFBFBF"/>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sp>
        <p:nvSpPr>
          <p:cNvPr id="69" name="Shape 69"/>
          <p:cNvSpPr txBox="1">
            <a:spLocks noGrp="1"/>
          </p:cNvSpPr>
          <p:nvPr>
            <p:ph type="body" idx="3"/>
          </p:nvPr>
        </p:nvSpPr>
        <p:spPr>
          <a:xfrm>
            <a:off x="6263741" y="1195429"/>
            <a:ext cx="2557537" cy="4482779"/>
          </a:xfrm>
          <a:prstGeom prst="rect">
            <a:avLst/>
          </a:prstGeom>
          <a:noFill/>
          <a:ln>
            <a:noFill/>
          </a:ln>
        </p:spPr>
        <p:txBody>
          <a:bodyPr lIns="91425" tIns="91425" rIns="91425" bIns="91425" anchor="t" anchorCtr="0"/>
          <a:lstStyle>
            <a:lvl1pPr rtl="0">
              <a:spcBef>
                <a:spcPts val="0"/>
              </a:spcBef>
              <a:defRPr sz="2000">
                <a:latin typeface="Helvetica Neue"/>
                <a:ea typeface="Helvetica Neue"/>
                <a:cs typeface="Helvetica Neue"/>
                <a:sym typeface="Helvetica Neue"/>
              </a:defRPr>
            </a:lvl1pPr>
            <a:lvl2pPr rtl="0">
              <a:spcBef>
                <a:spcPts val="0"/>
              </a:spcBef>
              <a:defRPr sz="1800">
                <a:latin typeface="Helvetica Neue"/>
                <a:ea typeface="Helvetica Neue"/>
                <a:cs typeface="Helvetica Neue"/>
                <a:sym typeface="Helvetica Neue"/>
              </a:defRPr>
            </a:lvl2pPr>
            <a:lvl3pPr rtl="0">
              <a:spcBef>
                <a:spcPts val="0"/>
              </a:spcBef>
              <a:defRPr sz="1600">
                <a:latin typeface="Helvetica Neue"/>
                <a:ea typeface="Helvetica Neue"/>
                <a:cs typeface="Helvetica Neue"/>
                <a:sym typeface="Helvetica Neue"/>
              </a:defRPr>
            </a:lvl3pPr>
            <a:lvl4pPr rtl="0">
              <a:spcBef>
                <a:spcPts val="0"/>
              </a:spcBef>
              <a:defRPr sz="1600">
                <a:latin typeface="Helvetica Neue"/>
                <a:ea typeface="Helvetica Neue"/>
                <a:cs typeface="Helvetica Neue"/>
                <a:sym typeface="Helvetica Neue"/>
              </a:defRPr>
            </a:lvl4pPr>
            <a:lvl5pPr rtl="0">
              <a:spcBef>
                <a:spcPts val="0"/>
              </a:spcBef>
              <a:defRPr sz="1600">
                <a:latin typeface="Helvetica Neue"/>
                <a:ea typeface="Helvetica Neue"/>
                <a:cs typeface="Helvetica Neue"/>
                <a:sym typeface="Helvetica Neue"/>
              </a:defRPr>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a:endParaRPr/>
          </a:p>
        </p:txBody>
      </p:sp>
      <p:sp>
        <p:nvSpPr>
          <p:cNvPr id="70" name="Shape 70"/>
          <p:cNvSpPr txBox="1">
            <a:spLocks noGrp="1"/>
          </p:cNvSpPr>
          <p:nvPr>
            <p:ph type="body" idx="4"/>
          </p:nvPr>
        </p:nvSpPr>
        <p:spPr>
          <a:xfrm>
            <a:off x="9010900" y="1195429"/>
            <a:ext cx="2557537" cy="4482779"/>
          </a:xfrm>
          <a:prstGeom prst="rect">
            <a:avLst/>
          </a:prstGeom>
          <a:noFill/>
          <a:ln>
            <a:noFill/>
          </a:ln>
        </p:spPr>
        <p:txBody>
          <a:bodyPr lIns="91425" tIns="91425" rIns="91425" bIns="91425" anchor="t" anchorCtr="0"/>
          <a:lstStyle>
            <a:lvl1pPr rtl="0">
              <a:spcBef>
                <a:spcPts val="0"/>
              </a:spcBef>
              <a:defRPr sz="2000">
                <a:latin typeface="Helvetica Neue"/>
                <a:ea typeface="Helvetica Neue"/>
                <a:cs typeface="Helvetica Neue"/>
                <a:sym typeface="Helvetica Neue"/>
              </a:defRPr>
            </a:lvl1pPr>
            <a:lvl2pPr rtl="0">
              <a:spcBef>
                <a:spcPts val="0"/>
              </a:spcBef>
              <a:defRPr sz="1800">
                <a:latin typeface="Helvetica Neue"/>
                <a:ea typeface="Helvetica Neue"/>
                <a:cs typeface="Helvetica Neue"/>
                <a:sym typeface="Helvetica Neue"/>
              </a:defRPr>
            </a:lvl2pPr>
            <a:lvl3pPr rtl="0">
              <a:spcBef>
                <a:spcPts val="0"/>
              </a:spcBef>
              <a:defRPr sz="1600">
                <a:latin typeface="Helvetica Neue"/>
                <a:ea typeface="Helvetica Neue"/>
                <a:cs typeface="Helvetica Neue"/>
                <a:sym typeface="Helvetica Neue"/>
              </a:defRPr>
            </a:lvl3pPr>
            <a:lvl4pPr rtl="0">
              <a:spcBef>
                <a:spcPts val="0"/>
              </a:spcBef>
              <a:defRPr sz="1600">
                <a:latin typeface="Helvetica Neue"/>
                <a:ea typeface="Helvetica Neue"/>
                <a:cs typeface="Helvetica Neue"/>
                <a:sym typeface="Helvetica Neue"/>
              </a:defRPr>
            </a:lvl4pPr>
            <a:lvl5pPr rtl="0">
              <a:spcBef>
                <a:spcPts val="0"/>
              </a:spcBef>
              <a:defRPr sz="1600">
                <a:latin typeface="Helvetica Neue"/>
                <a:ea typeface="Helvetica Neue"/>
                <a:cs typeface="Helvetica Neue"/>
                <a:sym typeface="Helvetica Neue"/>
              </a:defRPr>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a:endParaRPr/>
          </a:p>
        </p:txBody>
      </p:sp>
      <p:grpSp>
        <p:nvGrpSpPr>
          <p:cNvPr id="71" name="Shape 71"/>
          <p:cNvGrpSpPr/>
          <p:nvPr/>
        </p:nvGrpSpPr>
        <p:grpSpPr>
          <a:xfrm>
            <a:off x="584385" y="6495989"/>
            <a:ext cx="596413" cy="202019"/>
            <a:chOff x="-5" y="-1"/>
            <a:chExt cx="1194070" cy="404037"/>
          </a:xfrm>
        </p:grpSpPr>
        <p:sp>
          <p:nvSpPr>
            <p:cNvPr id="72" name="Shape 72"/>
            <p:cNvSpPr/>
            <p:nvPr/>
          </p:nvSpPr>
          <p:spPr>
            <a:xfrm>
              <a:off x="531818" y="86925"/>
              <a:ext cx="212939" cy="31711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3" name="Shape 73"/>
            <p:cNvSpPr/>
            <p:nvPr/>
          </p:nvSpPr>
          <p:spPr>
            <a:xfrm>
              <a:off x="229697" y="86915"/>
              <a:ext cx="214112" cy="316702"/>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4" name="Shape 74"/>
            <p:cNvSpPr/>
            <p:nvPr/>
          </p:nvSpPr>
          <p:spPr>
            <a:xfrm>
              <a:off x="-5" y="86922"/>
              <a:ext cx="213980" cy="232128"/>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5" name="Shape 75"/>
            <p:cNvSpPr/>
            <p:nvPr/>
          </p:nvSpPr>
          <p:spPr>
            <a:xfrm>
              <a:off x="978794" y="86916"/>
              <a:ext cx="215269" cy="231670"/>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6" name="Shape 76"/>
            <p:cNvSpPr/>
            <p:nvPr/>
          </p:nvSpPr>
          <p:spPr>
            <a:xfrm>
              <a:off x="753241" y="86922"/>
              <a:ext cx="214203" cy="231166"/>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7" name="Shape 77"/>
            <p:cNvSpPr/>
            <p:nvPr/>
          </p:nvSpPr>
          <p:spPr>
            <a:xfrm>
              <a:off x="457329" y="88985"/>
              <a:ext cx="60135" cy="226445"/>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8" name="Shape 78"/>
            <p:cNvSpPr/>
            <p:nvPr/>
          </p:nvSpPr>
          <p:spPr>
            <a:xfrm>
              <a:off x="452968" y="-1"/>
              <a:ext cx="67856" cy="67856"/>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 Col Bullet">
    <p:spTree>
      <p:nvGrpSpPr>
        <p:cNvPr id="1" name="Shape 95"/>
        <p:cNvGrpSpPr/>
        <p:nvPr/>
      </p:nvGrpSpPr>
      <p:grpSpPr>
        <a:xfrm>
          <a:off x="0" y="0"/>
          <a:ext cx="0" cy="0"/>
          <a:chOff x="0" y="0"/>
          <a:chExt cx="0" cy="0"/>
        </a:xfrm>
      </p:grpSpPr>
      <p:sp>
        <p:nvSpPr>
          <p:cNvPr id="96" name="Shape 96"/>
          <p:cNvSpPr/>
          <p:nvPr/>
        </p:nvSpPr>
        <p:spPr>
          <a:xfrm>
            <a:off x="0" y="6556247"/>
            <a:ext cx="12179300" cy="301680"/>
          </a:xfrm>
          <a:prstGeom prst="rect">
            <a:avLst/>
          </a:prstGeom>
          <a:solidFill>
            <a:schemeClr val="lt2"/>
          </a:solidFill>
          <a:ln w="9525" cap="flat" cmpd="sng">
            <a:solidFill>
              <a:srgbClr val="F1F1F1"/>
            </a:solidFill>
            <a:prstDash val="solid"/>
            <a:round/>
            <a:headEnd type="none" w="med" len="med"/>
            <a:tailEnd type="none" w="med" len="med"/>
          </a:ln>
        </p:spPr>
        <p:txBody>
          <a:bodyPr lIns="110600" tIns="55300" rIns="110600" bIns="55300" anchor="ctr" anchorCtr="0">
            <a:noAutofit/>
          </a:bodyPr>
          <a:lstStyle/>
          <a:p>
            <a:pPr marL="0" marR="0" lvl="0" indent="0" algn="ctr" rtl="0">
              <a:spcBef>
                <a:spcPts val="0"/>
              </a:spcBef>
              <a:buClr>
                <a:schemeClr val="dk1"/>
              </a:buClr>
              <a:buFont typeface="Helvetica Neue"/>
              <a:buNone/>
            </a:pPr>
            <a:endParaRPr sz="2200" b="0" i="0" u="none" strike="noStrike" cap="none" baseline="0">
              <a:solidFill>
                <a:schemeClr val="lt2"/>
              </a:solidFill>
              <a:latin typeface="Arial"/>
              <a:ea typeface="Arial"/>
              <a:cs typeface="Arial"/>
              <a:sym typeface="Arial"/>
            </a:endParaRPr>
          </a:p>
        </p:txBody>
      </p:sp>
      <p:sp>
        <p:nvSpPr>
          <p:cNvPr id="97" name="Shape 97"/>
          <p:cNvSpPr txBox="1"/>
          <p:nvPr/>
        </p:nvSpPr>
        <p:spPr>
          <a:xfrm>
            <a:off x="258979" y="6556247"/>
            <a:ext cx="7759107" cy="301680"/>
          </a:xfrm>
          <a:prstGeom prst="rect">
            <a:avLst/>
          </a:prstGeom>
          <a:noFill/>
          <a:ln>
            <a:noFill/>
          </a:ln>
        </p:spPr>
        <p:txBody>
          <a:bodyPr lIns="110600" tIns="55300" rIns="110600" bIns="55300" anchor="ctr" anchorCtr="0">
            <a:noAutofit/>
          </a:bodyPr>
          <a:lstStyle/>
          <a:p>
            <a:pPr marL="0" marR="0" lvl="0" indent="0" algn="l" rtl="0">
              <a:spcBef>
                <a:spcPts val="0"/>
              </a:spcBef>
              <a:buClr>
                <a:schemeClr val="accent2"/>
              </a:buClr>
              <a:buSzPct val="25000"/>
              <a:buFont typeface="Arial"/>
              <a:buNone/>
            </a:pPr>
            <a:r>
              <a:rPr lang="en-US" sz="1200" b="0" i="0" u="none" strike="noStrike" cap="none" baseline="0">
                <a:solidFill>
                  <a:schemeClr val="accent2"/>
                </a:solidFill>
                <a:latin typeface="Arial"/>
                <a:ea typeface="Arial"/>
                <a:cs typeface="Arial"/>
                <a:sym typeface="Arial"/>
              </a:rPr>
              <a:t>© 2013 Apigee Confidential – All Rights Reserved</a:t>
            </a:r>
          </a:p>
        </p:txBody>
      </p:sp>
      <p:sp>
        <p:nvSpPr>
          <p:cNvPr id="98" name="Shape 98"/>
          <p:cNvSpPr txBox="1">
            <a:spLocks noGrp="1"/>
          </p:cNvSpPr>
          <p:nvPr>
            <p:ph type="body" idx="1"/>
          </p:nvPr>
        </p:nvSpPr>
        <p:spPr>
          <a:xfrm>
            <a:off x="304483" y="1143000"/>
            <a:ext cx="3653789" cy="411478"/>
          </a:xfrm>
          <a:prstGeom prst="rect">
            <a:avLst/>
          </a:prstGeom>
          <a:noFill/>
          <a:ln>
            <a:noFill/>
          </a:ln>
        </p:spPr>
        <p:txBody>
          <a:bodyPr lIns="91425" tIns="91425" rIns="91425" bIns="91425" anchor="t" anchorCtr="0"/>
          <a:lstStyle>
            <a:lvl1pPr marL="0" indent="0" rtl="0">
              <a:spcBef>
                <a:spcPts val="0"/>
              </a:spcBef>
              <a:buClr>
                <a:schemeClr val="dk2"/>
              </a:buClr>
              <a:buFont typeface="Arial"/>
              <a:buNone/>
              <a:defRPr/>
            </a:lvl1pPr>
            <a:lvl2pPr marL="553179" indent="-19778" rtl="0">
              <a:spcBef>
                <a:spcPts val="0"/>
              </a:spcBef>
              <a:buFont typeface="Arial"/>
              <a:buNone/>
              <a:defRPr/>
            </a:lvl2pPr>
            <a:lvl3pPr marL="1106358" indent="-26857" rtl="0">
              <a:spcBef>
                <a:spcPts val="0"/>
              </a:spcBef>
              <a:buFont typeface="Arial"/>
              <a:buNone/>
              <a:defRPr/>
            </a:lvl3pPr>
            <a:lvl4pPr marL="1659537" indent="-21237" rtl="0">
              <a:spcBef>
                <a:spcPts val="0"/>
              </a:spcBef>
              <a:buFont typeface="Arial"/>
              <a:buNone/>
              <a:defRPr/>
            </a:lvl4pPr>
            <a:lvl5pPr marL="2212716" indent="-28315" rtl="0">
              <a:spcBef>
                <a:spcPts val="0"/>
              </a:spcBef>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9" name="Shape 99"/>
          <p:cNvSpPr txBox="1">
            <a:spLocks noGrp="1"/>
          </p:cNvSpPr>
          <p:nvPr>
            <p:ph type="body" idx="2"/>
          </p:nvPr>
        </p:nvSpPr>
        <p:spPr>
          <a:xfrm>
            <a:off x="4262760" y="1143000"/>
            <a:ext cx="3653789" cy="411478"/>
          </a:xfrm>
          <a:prstGeom prst="rect">
            <a:avLst/>
          </a:prstGeom>
          <a:noFill/>
          <a:ln>
            <a:noFill/>
          </a:ln>
        </p:spPr>
        <p:txBody>
          <a:bodyPr lIns="91425" tIns="91425" rIns="91425" bIns="91425" anchor="t" anchorCtr="0"/>
          <a:lstStyle>
            <a:lvl1pPr marL="0" indent="0" rtl="0">
              <a:spcBef>
                <a:spcPts val="0"/>
              </a:spcBef>
              <a:buClr>
                <a:schemeClr val="dk2"/>
              </a:buClr>
              <a:buFont typeface="Arial"/>
              <a:buNone/>
              <a:defRPr/>
            </a:lvl1pPr>
            <a:lvl2pPr marL="553179" indent="-19778" rtl="0">
              <a:spcBef>
                <a:spcPts val="0"/>
              </a:spcBef>
              <a:buFont typeface="Arial"/>
              <a:buNone/>
              <a:defRPr/>
            </a:lvl2pPr>
            <a:lvl3pPr marL="1106358" indent="-26857" rtl="0">
              <a:spcBef>
                <a:spcPts val="0"/>
              </a:spcBef>
              <a:buFont typeface="Arial"/>
              <a:buNone/>
              <a:defRPr/>
            </a:lvl3pPr>
            <a:lvl4pPr marL="1659537" indent="-21237" rtl="0">
              <a:spcBef>
                <a:spcPts val="0"/>
              </a:spcBef>
              <a:buFont typeface="Arial"/>
              <a:buNone/>
              <a:defRPr/>
            </a:lvl4pPr>
            <a:lvl5pPr marL="2212716" indent="-28315" rtl="0">
              <a:spcBef>
                <a:spcPts val="0"/>
              </a:spcBef>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0" name="Shape 100"/>
          <p:cNvSpPr txBox="1"/>
          <p:nvPr/>
        </p:nvSpPr>
        <p:spPr>
          <a:xfrm>
            <a:off x="5015012" y="-508000"/>
            <a:ext cx="246142" cy="369360"/>
          </a:xfrm>
          <a:prstGeom prst="rect">
            <a:avLst/>
          </a:prstGeom>
          <a:noFill/>
          <a:ln>
            <a:noFill/>
          </a:ln>
        </p:spPr>
        <p:txBody>
          <a:bodyPr lIns="110600" tIns="55300" rIns="110600" bIns="55300" anchor="t" anchorCtr="0">
            <a:noAutofit/>
          </a:bodyPr>
          <a:lstStyle/>
          <a:p>
            <a:pPr marL="0" marR="0" lvl="0" indent="0" algn="l" rtl="0">
              <a:spcBef>
                <a:spcPts val="0"/>
              </a:spcBef>
              <a:buClr>
                <a:schemeClr val="dk1"/>
              </a:buClr>
              <a:buFont typeface="Helvetica Neue"/>
              <a:buNone/>
            </a:pPr>
            <a:endParaRPr sz="2200" b="0" i="0" u="none" strike="noStrike" cap="none" baseline="0">
              <a:solidFill>
                <a:schemeClr val="dk1"/>
              </a:solidFill>
              <a:latin typeface="Arial"/>
              <a:ea typeface="Arial"/>
              <a:cs typeface="Arial"/>
              <a:sym typeface="Arial"/>
            </a:endParaRPr>
          </a:p>
        </p:txBody>
      </p:sp>
      <p:sp>
        <p:nvSpPr>
          <p:cNvPr id="101" name="Shape 101"/>
          <p:cNvSpPr txBox="1">
            <a:spLocks noGrp="1"/>
          </p:cNvSpPr>
          <p:nvPr>
            <p:ph type="body" idx="3"/>
          </p:nvPr>
        </p:nvSpPr>
        <p:spPr>
          <a:xfrm>
            <a:off x="8221039" y="1143000"/>
            <a:ext cx="3653789" cy="411478"/>
          </a:xfrm>
          <a:prstGeom prst="rect">
            <a:avLst/>
          </a:prstGeom>
          <a:noFill/>
          <a:ln>
            <a:noFill/>
          </a:ln>
        </p:spPr>
        <p:txBody>
          <a:bodyPr lIns="91425" tIns="91425" rIns="91425" bIns="91425" anchor="t" anchorCtr="0"/>
          <a:lstStyle>
            <a:lvl1pPr marL="0" indent="0" rtl="0">
              <a:spcBef>
                <a:spcPts val="0"/>
              </a:spcBef>
              <a:buClr>
                <a:schemeClr val="dk2"/>
              </a:buClr>
              <a:buFont typeface="Arial"/>
              <a:buNone/>
              <a:defRPr/>
            </a:lvl1pPr>
            <a:lvl2pPr marL="553179" indent="-19778" rtl="0">
              <a:spcBef>
                <a:spcPts val="0"/>
              </a:spcBef>
              <a:buFont typeface="Arial"/>
              <a:buNone/>
              <a:defRPr/>
            </a:lvl2pPr>
            <a:lvl3pPr marL="1106358" indent="-26857" rtl="0">
              <a:spcBef>
                <a:spcPts val="0"/>
              </a:spcBef>
              <a:buFont typeface="Arial"/>
              <a:buNone/>
              <a:defRPr/>
            </a:lvl3pPr>
            <a:lvl4pPr marL="1659537" indent="-21237" rtl="0">
              <a:spcBef>
                <a:spcPts val="0"/>
              </a:spcBef>
              <a:buFont typeface="Arial"/>
              <a:buNone/>
              <a:defRPr/>
            </a:lvl4pPr>
            <a:lvl5pPr marL="2212716" indent="-28315" rtl="0">
              <a:spcBef>
                <a:spcPts val="0"/>
              </a:spcBef>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102" name="Shape 102"/>
          <p:cNvCxnSpPr/>
          <p:nvPr/>
        </p:nvCxnSpPr>
        <p:spPr>
          <a:xfrm>
            <a:off x="8070154" y="1216151"/>
            <a:ext cx="0" cy="4946759"/>
          </a:xfrm>
          <a:prstGeom prst="straightConnector1">
            <a:avLst/>
          </a:prstGeom>
          <a:noFill/>
          <a:ln w="12700" cap="flat" cmpd="sng">
            <a:solidFill>
              <a:schemeClr val="accent1"/>
            </a:solidFill>
            <a:prstDash val="solid"/>
            <a:round/>
            <a:headEnd type="none" w="med" len="med"/>
            <a:tailEnd type="none" w="med" len="med"/>
          </a:ln>
        </p:spPr>
      </p:cxnSp>
      <p:sp>
        <p:nvSpPr>
          <p:cNvPr id="103" name="Shape 103"/>
          <p:cNvSpPr txBox="1"/>
          <p:nvPr/>
        </p:nvSpPr>
        <p:spPr>
          <a:xfrm>
            <a:off x="5015012" y="-508000"/>
            <a:ext cx="246142" cy="369360"/>
          </a:xfrm>
          <a:prstGeom prst="rect">
            <a:avLst/>
          </a:prstGeom>
          <a:noFill/>
          <a:ln>
            <a:noFill/>
          </a:ln>
        </p:spPr>
        <p:txBody>
          <a:bodyPr lIns="110600" tIns="55300" rIns="110600" bIns="55300" anchor="t" anchorCtr="0">
            <a:noAutofit/>
          </a:bodyPr>
          <a:lstStyle/>
          <a:p>
            <a:pPr marL="0" marR="0" lvl="0" indent="0" algn="l" rtl="0">
              <a:spcBef>
                <a:spcPts val="0"/>
              </a:spcBef>
              <a:buClr>
                <a:schemeClr val="dk1"/>
              </a:buClr>
              <a:buFont typeface="Helvetica Neue"/>
              <a:buNone/>
            </a:pPr>
            <a:endParaRPr sz="2200" b="0" i="0" u="none" strike="noStrike" cap="none" baseline="0">
              <a:solidFill>
                <a:schemeClr val="dk1"/>
              </a:solidFill>
              <a:latin typeface="Arial"/>
              <a:ea typeface="Arial"/>
              <a:cs typeface="Arial"/>
              <a:sym typeface="Arial"/>
            </a:endParaRPr>
          </a:p>
        </p:txBody>
      </p:sp>
      <p:sp>
        <p:nvSpPr>
          <p:cNvPr id="104" name="Shape 104"/>
          <p:cNvSpPr txBox="1"/>
          <p:nvPr/>
        </p:nvSpPr>
        <p:spPr>
          <a:xfrm>
            <a:off x="5015012" y="-508000"/>
            <a:ext cx="246142" cy="369360"/>
          </a:xfrm>
          <a:prstGeom prst="rect">
            <a:avLst/>
          </a:prstGeom>
          <a:noFill/>
          <a:ln>
            <a:noFill/>
          </a:ln>
        </p:spPr>
        <p:txBody>
          <a:bodyPr lIns="110600" tIns="55300" rIns="110600" bIns="55300" anchor="t" anchorCtr="0">
            <a:noAutofit/>
          </a:bodyPr>
          <a:lstStyle/>
          <a:p>
            <a:pPr marL="0" marR="0" lvl="0" indent="0" algn="l" rtl="0">
              <a:spcBef>
                <a:spcPts val="0"/>
              </a:spcBef>
              <a:buClr>
                <a:schemeClr val="dk1"/>
              </a:buClr>
              <a:buFont typeface="Helvetica Neue"/>
              <a:buNone/>
            </a:pPr>
            <a:endParaRPr sz="2200" b="0" i="0" u="none" strike="noStrike" cap="none" baseline="0">
              <a:solidFill>
                <a:schemeClr val="dk1"/>
              </a:solidFill>
              <a:latin typeface="Arial"/>
              <a:ea typeface="Arial"/>
              <a:cs typeface="Arial"/>
              <a:sym typeface="Arial"/>
            </a:endParaRPr>
          </a:p>
        </p:txBody>
      </p:sp>
      <p:sp>
        <p:nvSpPr>
          <p:cNvPr id="105" name="Shape 105"/>
          <p:cNvSpPr txBox="1"/>
          <p:nvPr/>
        </p:nvSpPr>
        <p:spPr>
          <a:xfrm>
            <a:off x="5015012" y="-508000"/>
            <a:ext cx="246142" cy="369360"/>
          </a:xfrm>
          <a:prstGeom prst="rect">
            <a:avLst/>
          </a:prstGeom>
          <a:noFill/>
          <a:ln>
            <a:noFill/>
          </a:ln>
        </p:spPr>
        <p:txBody>
          <a:bodyPr lIns="110600" tIns="55300" rIns="110600" bIns="55300" anchor="t" anchorCtr="0">
            <a:noAutofit/>
          </a:bodyPr>
          <a:lstStyle/>
          <a:p>
            <a:pPr marL="0" marR="0" lvl="0" indent="0" algn="l" rtl="0">
              <a:spcBef>
                <a:spcPts val="0"/>
              </a:spcBef>
              <a:buClr>
                <a:schemeClr val="dk1"/>
              </a:buClr>
              <a:buFont typeface="Helvetica Neue"/>
              <a:buNone/>
            </a:pPr>
            <a:endParaRPr sz="2200" b="0" i="0" u="none" strike="noStrike" cap="none" baseline="0">
              <a:solidFill>
                <a:schemeClr val="dk1"/>
              </a:solidFill>
              <a:latin typeface="Arial"/>
              <a:ea typeface="Arial"/>
              <a:cs typeface="Arial"/>
              <a:sym typeface="Arial"/>
            </a:endParaRPr>
          </a:p>
        </p:txBody>
      </p:sp>
      <p:cxnSp>
        <p:nvCxnSpPr>
          <p:cNvPr id="106" name="Shape 106"/>
          <p:cNvCxnSpPr/>
          <p:nvPr/>
        </p:nvCxnSpPr>
        <p:spPr>
          <a:xfrm>
            <a:off x="4105516" y="1216151"/>
            <a:ext cx="0" cy="4946759"/>
          </a:xfrm>
          <a:prstGeom prst="straightConnector1">
            <a:avLst/>
          </a:prstGeom>
          <a:noFill/>
          <a:ln w="12700" cap="flat" cmpd="sng">
            <a:solidFill>
              <a:schemeClr val="accent1"/>
            </a:solidFill>
            <a:prstDash val="solid"/>
            <a:round/>
            <a:headEnd type="none" w="med" len="med"/>
            <a:tailEnd type="none" w="med" len="med"/>
          </a:ln>
        </p:spPr>
      </p:cxnSp>
      <p:pic>
        <p:nvPicPr>
          <p:cNvPr id="107" name="Shape 107"/>
          <p:cNvPicPr preferRelativeResize="0"/>
          <p:nvPr/>
        </p:nvPicPr>
        <p:blipFill rotWithShape="1">
          <a:blip r:embed="rId2">
            <a:alphaModFix/>
          </a:blip>
          <a:srcRect/>
          <a:stretch/>
        </p:blipFill>
        <p:spPr>
          <a:xfrm>
            <a:off x="0" y="-7298"/>
            <a:ext cx="12179300" cy="896039"/>
          </a:xfrm>
          <a:prstGeom prst="rect">
            <a:avLst/>
          </a:prstGeom>
          <a:noFill/>
          <a:ln>
            <a:noFill/>
          </a:ln>
        </p:spPr>
      </p:pic>
      <p:cxnSp>
        <p:nvCxnSpPr>
          <p:cNvPr id="108" name="Shape 108"/>
          <p:cNvCxnSpPr/>
          <p:nvPr/>
        </p:nvCxnSpPr>
        <p:spPr>
          <a:xfrm>
            <a:off x="0" y="895966"/>
            <a:ext cx="12179300" cy="0"/>
          </a:xfrm>
          <a:prstGeom prst="straightConnector1">
            <a:avLst/>
          </a:prstGeom>
          <a:noFill/>
          <a:ln w="25400" cap="flat" cmpd="sng">
            <a:solidFill>
              <a:schemeClr val="dk2"/>
            </a:solidFill>
            <a:prstDash val="solid"/>
            <a:round/>
            <a:headEnd type="none" w="med" len="med"/>
            <a:tailEnd type="none" w="med" len="med"/>
          </a:ln>
        </p:spPr>
      </p:cxnSp>
      <p:sp>
        <p:nvSpPr>
          <p:cNvPr id="109" name="Shape 109"/>
          <p:cNvSpPr txBox="1">
            <a:spLocks noGrp="1"/>
          </p:cNvSpPr>
          <p:nvPr>
            <p:ph type="title"/>
          </p:nvPr>
        </p:nvSpPr>
        <p:spPr>
          <a:xfrm>
            <a:off x="304483" y="444760"/>
            <a:ext cx="8999414" cy="36575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0" name="Shape 110"/>
          <p:cNvSpPr txBox="1">
            <a:spLocks noGrp="1"/>
          </p:cNvSpPr>
          <p:nvPr>
            <p:ph type="body" idx="4"/>
          </p:nvPr>
        </p:nvSpPr>
        <p:spPr>
          <a:xfrm>
            <a:off x="8221039" y="1645921"/>
            <a:ext cx="3653789" cy="4572358"/>
          </a:xfrm>
          <a:prstGeom prst="rect">
            <a:avLst/>
          </a:prstGeom>
          <a:noFill/>
          <a:ln>
            <a:noFill/>
          </a:ln>
        </p:spPr>
        <p:txBody>
          <a:bodyPr lIns="91425" tIns="91425" rIns="91425" bIns="91425" anchor="t" anchorCtr="0"/>
          <a:lstStyle>
            <a:lvl1pPr rtl="0">
              <a:spcBef>
                <a:spcPts val="1025"/>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1" name="Shape 111"/>
          <p:cNvSpPr txBox="1">
            <a:spLocks noGrp="1"/>
          </p:cNvSpPr>
          <p:nvPr>
            <p:ph type="body" idx="5"/>
          </p:nvPr>
        </p:nvSpPr>
        <p:spPr>
          <a:xfrm>
            <a:off x="4262760" y="1645921"/>
            <a:ext cx="3653789" cy="4572358"/>
          </a:xfrm>
          <a:prstGeom prst="rect">
            <a:avLst/>
          </a:prstGeom>
          <a:noFill/>
          <a:ln>
            <a:noFill/>
          </a:ln>
        </p:spPr>
        <p:txBody>
          <a:bodyPr lIns="91425" tIns="91425" rIns="91425" bIns="91425" anchor="t" anchorCtr="0"/>
          <a:lstStyle>
            <a:lvl1pPr rtl="0">
              <a:spcBef>
                <a:spcPts val="1025"/>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2" name="Shape 112"/>
          <p:cNvSpPr txBox="1">
            <a:spLocks noGrp="1"/>
          </p:cNvSpPr>
          <p:nvPr>
            <p:ph type="body" idx="6"/>
          </p:nvPr>
        </p:nvSpPr>
        <p:spPr>
          <a:xfrm>
            <a:off x="304483" y="1645921"/>
            <a:ext cx="3653789" cy="4572358"/>
          </a:xfrm>
          <a:prstGeom prst="rect">
            <a:avLst/>
          </a:prstGeom>
          <a:noFill/>
          <a:ln>
            <a:noFill/>
          </a:ln>
        </p:spPr>
        <p:txBody>
          <a:bodyPr lIns="91425" tIns="91425" rIns="91425" bIns="91425" anchor="t" anchorCtr="0"/>
          <a:lstStyle>
            <a:lvl1pPr rtl="0">
              <a:spcBef>
                <a:spcPts val="1025"/>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3" name="Shape 113"/>
          <p:cNvSpPr txBox="1">
            <a:spLocks noGrp="1"/>
          </p:cNvSpPr>
          <p:nvPr>
            <p:ph type="sldNum" idx="12"/>
          </p:nvPr>
        </p:nvSpPr>
        <p:spPr>
          <a:xfrm>
            <a:off x="9024122" y="6504298"/>
            <a:ext cx="2841834" cy="365039"/>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a:t>
            </a:fld>
            <a:endParaRPr lang="en-US" sz="1400" b="0" i="0" u="none" strike="noStrike" cap="none" baseline="0">
              <a:solidFill>
                <a:srgbClr val="B8B8B8"/>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143"/>
        <p:cNvGrpSpPr/>
        <p:nvPr/>
      </p:nvGrpSpPr>
      <p:grpSpPr>
        <a:xfrm>
          <a:off x="0" y="0"/>
          <a:ext cx="0" cy="0"/>
          <a:chOff x="0" y="0"/>
          <a:chExt cx="0" cy="0"/>
        </a:xfrm>
      </p:grpSpPr>
      <p:sp>
        <p:nvSpPr>
          <p:cNvPr id="144" name="Shape 144"/>
          <p:cNvSpPr/>
          <p:nvPr/>
        </p:nvSpPr>
        <p:spPr>
          <a:xfrm>
            <a:off x="0" y="-7470"/>
            <a:ext cx="12197569" cy="6880861"/>
          </a:xfrm>
          <a:prstGeom prst="rect">
            <a:avLst/>
          </a:prstGeom>
          <a:gradFill>
            <a:gsLst>
              <a:gs pos="0">
                <a:schemeClr val="dk2"/>
              </a:gs>
              <a:gs pos="36000">
                <a:schemeClr val="dk2"/>
              </a:gs>
              <a:gs pos="100000">
                <a:srgbClr val="940000"/>
              </a:gs>
            </a:gsLst>
            <a:path path="circle">
              <a:fillToRect t="100000" r="100000"/>
            </a:path>
            <a:tileRect l="-100000" b="-100000"/>
          </a:gradFill>
          <a:ln w="12700" cap="flat" cmpd="sng">
            <a:solidFill>
              <a:srgbClr val="FF4300"/>
            </a:solidFill>
            <a:prstDash val="solid"/>
            <a:round/>
            <a:headEnd type="none" w="med" len="med"/>
            <a:tailEnd type="none" w="med" len="med"/>
          </a:ln>
        </p:spPr>
        <p:txBody>
          <a:bodyPr lIns="45675" tIns="22825" rIns="45675" bIns="22825" anchor="ctr" anchorCtr="0">
            <a:noAutofit/>
          </a:bodyPr>
          <a:lstStyle/>
          <a:p>
            <a:pPr marL="0" marR="0" lvl="0" indent="0" algn="ctr" rtl="0">
              <a:spcBef>
                <a:spcPts val="0"/>
              </a:spcBef>
              <a:buNone/>
            </a:pPr>
            <a:endParaRPr sz="700" b="0" i="0" u="none" strike="noStrike" cap="none" baseline="0">
              <a:solidFill>
                <a:srgbClr val="5A5A5A"/>
              </a:solidFill>
              <a:latin typeface="Helvetica Neue"/>
              <a:ea typeface="Helvetica Neue"/>
              <a:cs typeface="Helvetica Neue"/>
              <a:sym typeface="Helvetica Neue"/>
            </a:endParaRPr>
          </a:p>
        </p:txBody>
      </p:sp>
      <p:grpSp>
        <p:nvGrpSpPr>
          <p:cNvPr id="145" name="Shape 145"/>
          <p:cNvGrpSpPr/>
          <p:nvPr/>
        </p:nvGrpSpPr>
        <p:grpSpPr>
          <a:xfrm>
            <a:off x="3855234" y="4814390"/>
            <a:ext cx="4940948" cy="2141992"/>
            <a:chOff x="7718507" y="9044624"/>
            <a:chExt cx="11964300" cy="5181340"/>
          </a:xfrm>
        </p:grpSpPr>
        <p:sp>
          <p:nvSpPr>
            <p:cNvPr id="146" name="Shape 146"/>
            <p:cNvSpPr/>
            <p:nvPr/>
          </p:nvSpPr>
          <p:spPr>
            <a:xfrm>
              <a:off x="7718507" y="10812175"/>
              <a:ext cx="2997897" cy="3413790"/>
            </a:xfrm>
            <a:custGeom>
              <a:avLst/>
              <a:gdLst/>
              <a:ahLst/>
              <a:cxnLst/>
              <a:rect l="0" t="0" r="0" b="0"/>
              <a:pathLst>
                <a:path w="2287" h="2606" extrusionOk="0">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A50000">
                <a:alpha val="2274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47" name="Shape 147"/>
            <p:cNvSpPr/>
            <p:nvPr/>
          </p:nvSpPr>
          <p:spPr>
            <a:xfrm>
              <a:off x="13598101" y="9044624"/>
              <a:ext cx="4493958" cy="5123577"/>
            </a:xfrm>
            <a:custGeom>
              <a:avLst/>
              <a:gdLst/>
              <a:ahLst/>
              <a:cxnLst/>
              <a:rect l="0" t="0" r="0" b="0"/>
              <a:pathLst>
                <a:path w="3432" h="3910" extrusionOk="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A50000">
                <a:alpha val="3372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48" name="Shape 148"/>
            <p:cNvSpPr/>
            <p:nvPr/>
          </p:nvSpPr>
          <p:spPr>
            <a:xfrm>
              <a:off x="10843482" y="12227365"/>
              <a:ext cx="1704009" cy="1940836"/>
            </a:xfrm>
            <a:custGeom>
              <a:avLst/>
              <a:gdLst/>
              <a:ahLst/>
              <a:cxnLst/>
              <a:rect l="0" t="0" r="0" b="0"/>
              <a:pathLst>
                <a:path w="1302" h="1483" extrusionOk="0">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A50000">
                <a:alpha val="3372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49" name="Shape 149"/>
            <p:cNvSpPr/>
            <p:nvPr/>
          </p:nvSpPr>
          <p:spPr>
            <a:xfrm>
              <a:off x="11698374" y="10494477"/>
              <a:ext cx="1704010" cy="1946613"/>
            </a:xfrm>
            <a:custGeom>
              <a:avLst/>
              <a:gdLst/>
              <a:ahLst/>
              <a:cxnLst/>
              <a:rect l="0" t="0" r="0" b="0"/>
              <a:pathLst>
                <a:path w="1301" h="1484" extrusionOk="0">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372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50" name="Shape 150"/>
            <p:cNvSpPr/>
            <p:nvPr/>
          </p:nvSpPr>
          <p:spPr>
            <a:xfrm>
              <a:off x="17978798" y="10757900"/>
              <a:ext cx="1704009" cy="1946613"/>
            </a:xfrm>
            <a:custGeom>
              <a:avLst/>
              <a:gdLst/>
              <a:ahLst/>
              <a:cxnLst/>
              <a:rect l="0" t="0" r="0" b="0"/>
              <a:pathLst>
                <a:path w="1301" h="1484" extrusionOk="0">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A50000">
                <a:alpha val="3372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
        <p:nvSpPr>
          <p:cNvPr id="151" name="Shape 151"/>
          <p:cNvSpPr/>
          <p:nvPr/>
        </p:nvSpPr>
        <p:spPr>
          <a:xfrm>
            <a:off x="3258008" y="6327405"/>
            <a:ext cx="571257" cy="516979"/>
          </a:xfrm>
          <a:custGeom>
            <a:avLst/>
            <a:gdLst/>
            <a:ahLst/>
            <a:cxnLst/>
            <a:rect l="0" t="0" r="0" b="0"/>
            <a:pathLst>
              <a:path w="875" h="788" extrusionOk="0">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A50000">
              <a:alpha val="33725"/>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52" name="Shape 152"/>
          <p:cNvSpPr/>
          <p:nvPr/>
        </p:nvSpPr>
        <p:spPr>
          <a:xfrm>
            <a:off x="1529811" y="5729560"/>
            <a:ext cx="559717" cy="1123488"/>
          </a:xfrm>
          <a:custGeom>
            <a:avLst/>
            <a:gdLst/>
            <a:ahLst/>
            <a:cxnLst/>
            <a:rect l="0" t="0" r="0" b="0"/>
            <a:pathLst>
              <a:path w="857" h="1714" extrusionOk="0">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A50000">
              <a:alpha val="25882"/>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53" name="Shape 153"/>
          <p:cNvSpPr/>
          <p:nvPr/>
        </p:nvSpPr>
        <p:spPr>
          <a:xfrm>
            <a:off x="2164541" y="5954835"/>
            <a:ext cx="487588" cy="898213"/>
          </a:xfrm>
          <a:custGeom>
            <a:avLst/>
            <a:gdLst/>
            <a:ahLst/>
            <a:cxnLst/>
            <a:rect l="0" t="0" r="0" b="0"/>
            <a:pathLst>
              <a:path w="744" h="1372" extrusionOk="0">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A50000">
              <a:alpha val="33725"/>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54" name="Shape 154"/>
          <p:cNvSpPr/>
          <p:nvPr/>
        </p:nvSpPr>
        <p:spPr>
          <a:xfrm>
            <a:off x="675808" y="6070362"/>
            <a:ext cx="781872" cy="782688"/>
          </a:xfrm>
          <a:custGeom>
            <a:avLst/>
            <a:gdLst/>
            <a:ahLst/>
            <a:cxnLst/>
            <a:rect l="0" t="0" r="0" b="0"/>
            <a:pathLst>
              <a:path w="1197" h="1196" extrusionOk="0">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A50000">
              <a:alpha val="46666"/>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55" name="Shape 155"/>
          <p:cNvSpPr/>
          <p:nvPr/>
        </p:nvSpPr>
        <p:spPr>
          <a:xfrm>
            <a:off x="2914677" y="6278310"/>
            <a:ext cx="268317" cy="574740"/>
          </a:xfrm>
          <a:custGeom>
            <a:avLst/>
            <a:gdLst/>
            <a:ahLst/>
            <a:cxnLst/>
            <a:rect l="0" t="0" r="0" b="0"/>
            <a:pathLst>
              <a:path w="409" h="876" extrusionOk="0">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A50000">
              <a:alpha val="33725"/>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56" name="Shape 156"/>
          <p:cNvSpPr/>
          <p:nvPr/>
        </p:nvSpPr>
        <p:spPr>
          <a:xfrm>
            <a:off x="2724258" y="6489144"/>
            <a:ext cx="268317" cy="363906"/>
          </a:xfrm>
          <a:custGeom>
            <a:avLst/>
            <a:gdLst/>
            <a:ahLst/>
            <a:cxnLst/>
            <a:rect l="0" t="0" r="0" b="0"/>
            <a:pathLst>
              <a:path w="409" h="555" extrusionOk="0">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A50000">
              <a:alpha val="15686"/>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57" name="Shape 157"/>
          <p:cNvSpPr/>
          <p:nvPr/>
        </p:nvSpPr>
        <p:spPr>
          <a:xfrm>
            <a:off x="222840" y="6050144"/>
            <a:ext cx="375067" cy="802906"/>
          </a:xfrm>
          <a:custGeom>
            <a:avLst/>
            <a:gdLst/>
            <a:ahLst/>
            <a:cxnLst/>
            <a:rect l="0" t="0" r="0" b="0"/>
            <a:pathLst>
              <a:path w="572" h="1226" extrusionOk="0">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A50000">
              <a:alpha val="33725"/>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58" name="Shape 158"/>
          <p:cNvSpPr/>
          <p:nvPr/>
        </p:nvSpPr>
        <p:spPr>
          <a:xfrm>
            <a:off x="-42592" y="6344735"/>
            <a:ext cx="375067" cy="508314"/>
          </a:xfrm>
          <a:custGeom>
            <a:avLst/>
            <a:gdLst/>
            <a:ahLst/>
            <a:cxnLst/>
            <a:rect l="0" t="0" r="0" b="0"/>
            <a:pathLst>
              <a:path w="572" h="777" extrusionOk="0">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A50000">
              <a:alpha val="33725"/>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nvGrpSpPr>
          <p:cNvPr id="159" name="Shape 159"/>
          <p:cNvGrpSpPr/>
          <p:nvPr/>
        </p:nvGrpSpPr>
        <p:grpSpPr>
          <a:xfrm>
            <a:off x="8139244" y="2629156"/>
            <a:ext cx="6064487" cy="3949186"/>
            <a:chOff x="17821246" y="7239529"/>
            <a:chExt cx="10158156" cy="6608088"/>
          </a:xfrm>
        </p:grpSpPr>
        <p:sp>
          <p:nvSpPr>
            <p:cNvPr id="160" name="Shape 160"/>
            <p:cNvSpPr/>
            <p:nvPr/>
          </p:nvSpPr>
          <p:spPr>
            <a:xfrm>
              <a:off x="18921632" y="9347882"/>
              <a:ext cx="4707684" cy="2928585"/>
            </a:xfrm>
            <a:custGeom>
              <a:avLst/>
              <a:gdLst/>
              <a:ahLst/>
              <a:cxnLst/>
              <a:rect l="0" t="0" r="0" b="0"/>
              <a:pathLst>
                <a:path w="3595" h="2235" extrusionOk="0">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800000">
                <a:alpha val="31764"/>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61" name="Shape 161"/>
            <p:cNvSpPr/>
            <p:nvPr/>
          </p:nvSpPr>
          <p:spPr>
            <a:xfrm>
              <a:off x="21076726" y="7239529"/>
              <a:ext cx="6902676" cy="4291791"/>
            </a:xfrm>
            <a:custGeom>
              <a:avLst/>
              <a:gdLst/>
              <a:ahLst/>
              <a:cxnLst/>
              <a:rect l="0" t="0" r="0" b="0"/>
              <a:pathLst>
                <a:path w="5271" h="3276" extrusionOk="0">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800000">
                <a:alpha val="200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62" name="Shape 162"/>
            <p:cNvSpPr/>
            <p:nvPr/>
          </p:nvSpPr>
          <p:spPr>
            <a:xfrm>
              <a:off x="19467415" y="11531321"/>
              <a:ext cx="3021005" cy="2316296"/>
            </a:xfrm>
            <a:custGeom>
              <a:avLst/>
              <a:gdLst/>
              <a:ahLst/>
              <a:cxnLst/>
              <a:rect l="0" t="0" r="0" b="0"/>
              <a:pathLst>
                <a:path w="2305" h="1767" extrusionOk="0">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800000">
                <a:alpha val="2196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63" name="Shape 163"/>
            <p:cNvSpPr/>
            <p:nvPr/>
          </p:nvSpPr>
          <p:spPr>
            <a:xfrm>
              <a:off x="17821246" y="10274499"/>
              <a:ext cx="2200771" cy="1686678"/>
            </a:xfrm>
            <a:custGeom>
              <a:avLst/>
              <a:gdLst/>
              <a:ahLst/>
              <a:cxnLst/>
              <a:rect l="0" t="0" r="0" b="0"/>
              <a:pathLst>
                <a:path w="1678" h="1286" extrusionOk="0">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800000">
                <a:alpha val="24705"/>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grpSp>
        <p:nvGrpSpPr>
          <p:cNvPr id="164" name="Shape 164"/>
          <p:cNvGrpSpPr/>
          <p:nvPr/>
        </p:nvGrpSpPr>
        <p:grpSpPr>
          <a:xfrm>
            <a:off x="991033" y="653399"/>
            <a:ext cx="1547597" cy="513723"/>
            <a:chOff x="5813496" y="4786016"/>
            <a:chExt cx="12756897" cy="4230225"/>
          </a:xfrm>
        </p:grpSpPr>
        <p:sp>
          <p:nvSpPr>
            <p:cNvPr id="165" name="Shape 165"/>
            <p:cNvSpPr/>
            <p:nvPr/>
          </p:nvSpPr>
          <p:spPr>
            <a:xfrm>
              <a:off x="11495246" y="5628371"/>
              <a:ext cx="2274901" cy="3387870"/>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66" name="Shape 166"/>
            <p:cNvSpPr/>
            <p:nvPr/>
          </p:nvSpPr>
          <p:spPr>
            <a:xfrm>
              <a:off x="8267514" y="5628312"/>
              <a:ext cx="2287406" cy="3383427"/>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67" name="Shape 167"/>
            <p:cNvSpPr/>
            <p:nvPr/>
          </p:nvSpPr>
          <p:spPr>
            <a:xfrm>
              <a:off x="5813496" y="5628353"/>
              <a:ext cx="2285987" cy="2479892"/>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68" name="Shape 168"/>
            <p:cNvSpPr/>
            <p:nvPr/>
          </p:nvSpPr>
          <p:spPr>
            <a:xfrm>
              <a:off x="16270539" y="5628326"/>
              <a:ext cx="2299854" cy="2474999"/>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69" name="Shape 169"/>
            <p:cNvSpPr/>
            <p:nvPr/>
          </p:nvSpPr>
          <p:spPr>
            <a:xfrm>
              <a:off x="13860818" y="5628353"/>
              <a:ext cx="2288397" cy="2469594"/>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70" name="Shape 170"/>
            <p:cNvSpPr/>
            <p:nvPr/>
          </p:nvSpPr>
          <p:spPr>
            <a:xfrm>
              <a:off x="10699396" y="5650435"/>
              <a:ext cx="642444" cy="2419153"/>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71" name="Shape 171"/>
            <p:cNvSpPr/>
            <p:nvPr/>
          </p:nvSpPr>
          <p:spPr>
            <a:xfrm>
              <a:off x="10679950" y="4786016"/>
              <a:ext cx="700273" cy="707428"/>
            </a:xfrm>
            <a:custGeom>
              <a:avLst/>
              <a:gdLst/>
              <a:ahLst/>
              <a:cxnLst/>
              <a:rect l="0" t="0" r="0" b="0"/>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cxnSp>
        <p:nvCxnSpPr>
          <p:cNvPr id="172" name="Shape 172"/>
          <p:cNvCxnSpPr/>
          <p:nvPr/>
        </p:nvCxnSpPr>
        <p:spPr>
          <a:xfrm>
            <a:off x="957336" y="3970357"/>
            <a:ext cx="11221964" cy="0"/>
          </a:xfrm>
          <a:prstGeom prst="straightConnector1">
            <a:avLst/>
          </a:prstGeom>
          <a:noFill/>
          <a:ln w="9525" cap="flat" cmpd="sng">
            <a:solidFill>
              <a:srgbClr val="FFD3CB"/>
            </a:solidFill>
            <a:prstDash val="solid"/>
            <a:round/>
            <a:headEnd type="none" w="med" len="med"/>
            <a:tailEnd type="none" w="med" len="med"/>
          </a:ln>
        </p:spPr>
      </p:cxnSp>
      <p:sp>
        <p:nvSpPr>
          <p:cNvPr id="173" name="Shape 173"/>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FF7E65"/>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sp>
        <p:nvSpPr>
          <p:cNvPr id="174" name="Shape 174"/>
          <p:cNvSpPr txBox="1">
            <a:spLocks noGrp="1"/>
          </p:cNvSpPr>
          <p:nvPr>
            <p:ph type="ctrTitle"/>
          </p:nvPr>
        </p:nvSpPr>
        <p:spPr>
          <a:xfrm>
            <a:off x="950912" y="2497309"/>
            <a:ext cx="8085692" cy="1376515"/>
          </a:xfrm>
          <a:prstGeom prst="rect">
            <a:avLst/>
          </a:prstGeom>
          <a:noFill/>
          <a:ln>
            <a:noFill/>
          </a:ln>
        </p:spPr>
        <p:txBody>
          <a:bodyPr lIns="91425" tIns="91425" rIns="91425" bIns="91425" anchor="b" anchorCtr="0"/>
          <a:lstStyle>
            <a:lvl1pPr marL="0" marR="0" indent="0" algn="l" rtl="0">
              <a:spcBef>
                <a:spcPts val="0"/>
              </a:spcBef>
              <a:buClr>
                <a:schemeClr val="lt1"/>
              </a:buClr>
              <a:buFont typeface="Helvetica Neue"/>
              <a:buNone/>
              <a:defRPr sz="4800" b="0" i="0" u="none" strike="noStrike" cap="none" baseline="0">
                <a:solidFill>
                  <a:schemeClr val="lt1"/>
                </a:solidFill>
                <a:latin typeface="Helvetica Neue"/>
                <a:ea typeface="Helvetica Neue"/>
                <a:cs typeface="Helvetica Neue"/>
                <a:sym typeface="Helvetica Neu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75" name="Shape 175"/>
          <p:cNvSpPr txBox="1">
            <a:spLocks noGrp="1"/>
          </p:cNvSpPr>
          <p:nvPr>
            <p:ph type="body" idx="1"/>
          </p:nvPr>
        </p:nvSpPr>
        <p:spPr>
          <a:xfrm>
            <a:off x="950912" y="4040187"/>
            <a:ext cx="7994866" cy="730250"/>
          </a:xfrm>
          <a:prstGeom prst="rect">
            <a:avLst/>
          </a:prstGeom>
          <a:noFill/>
          <a:ln>
            <a:noFill/>
          </a:ln>
        </p:spPr>
        <p:txBody>
          <a:bodyPr lIns="91425" tIns="91425" rIns="91425" bIns="91425" anchor="t" anchorCtr="0"/>
          <a:lstStyle>
            <a:lvl1pPr marL="0" indent="0" rtl="0">
              <a:spcBef>
                <a:spcPts val="0"/>
              </a:spcBef>
              <a:buClr>
                <a:schemeClr val="lt1"/>
              </a:buClr>
              <a:buFont typeface="Helvetica Neue"/>
              <a:buNone/>
              <a:defRPr b="1">
                <a:solidFill>
                  <a:schemeClr val="lt1"/>
                </a:solidFill>
              </a:defRPr>
            </a:lvl1pPr>
            <a:lvl2pPr marL="457200" indent="0" rtl="0">
              <a:spcBef>
                <a:spcPts val="0"/>
              </a:spcBef>
              <a:buFont typeface="Helvetica Neue"/>
              <a:buNone/>
              <a:defRPr/>
            </a:lvl2pPr>
            <a:lvl3pPr marL="914400" indent="0" rtl="0">
              <a:spcBef>
                <a:spcPts val="0"/>
              </a:spcBef>
              <a:buFont typeface="Helvetica Neue"/>
              <a:buNone/>
              <a:defRPr/>
            </a:lvl3pPr>
            <a:lvl4pPr marL="1371600" indent="0" rtl="0">
              <a:spcBef>
                <a:spcPts val="0"/>
              </a:spcBef>
              <a:buFont typeface="Helvetica Neue"/>
              <a:buNone/>
              <a:defRPr/>
            </a:lvl4pPr>
            <a:lvl5pPr marL="1828800" indent="0" rtl="0">
              <a:spcBef>
                <a:spcPts val="0"/>
              </a:spcBef>
              <a:buFont typeface="Helvetica Neue"/>
              <a:buNone/>
              <a:defRPr/>
            </a:lvl5pPr>
            <a:lvl6pPr rtl="0">
              <a:spcBef>
                <a:spcPts val="0"/>
              </a:spcBef>
              <a:defRPr sz="2000">
                <a:solidFill>
                  <a:schemeClr val="dk1"/>
                </a:solidFill>
                <a:latin typeface="Helvetica Neue"/>
                <a:ea typeface="Helvetica Neue"/>
                <a:cs typeface="Helvetica Neue"/>
                <a:sym typeface="Helvetica Neue"/>
              </a:defRPr>
            </a:lvl6pPr>
            <a:lvl7pPr rtl="0">
              <a:spcBef>
                <a:spcPts val="0"/>
              </a:spcBef>
              <a:defRPr sz="2000">
                <a:solidFill>
                  <a:schemeClr val="dk1"/>
                </a:solidFill>
                <a:latin typeface="Helvetica Neue"/>
                <a:ea typeface="Helvetica Neue"/>
                <a:cs typeface="Helvetica Neue"/>
                <a:sym typeface="Helvetica Neue"/>
              </a:defRPr>
            </a:lvl7pPr>
            <a:lvl8pPr rtl="0">
              <a:spcBef>
                <a:spcPts val="0"/>
              </a:spcBef>
              <a:defRPr sz="2000">
                <a:solidFill>
                  <a:schemeClr val="dk1"/>
                </a:solidFill>
                <a:latin typeface="Helvetica Neue"/>
                <a:ea typeface="Helvetica Neue"/>
                <a:cs typeface="Helvetica Neue"/>
                <a:sym typeface="Helvetica Neue"/>
              </a:defRPr>
            </a:lvl8pPr>
            <a:lvl9pPr rtl="0">
              <a:spcBef>
                <a:spcPts val="0"/>
              </a:spcBef>
              <a:defRPr sz="2000">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Slide (white)">
    <p:bg>
      <p:bgPr>
        <a:solidFill>
          <a:schemeClr val="lt1"/>
        </a:solidFill>
        <a:effectLst/>
      </p:bgPr>
    </p:bg>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950916" y="2497313"/>
            <a:ext cx="8085692" cy="1376515"/>
          </a:xfrm>
          <a:prstGeom prst="rect">
            <a:avLst/>
          </a:prstGeom>
          <a:noFill/>
          <a:ln>
            <a:noFill/>
          </a:ln>
        </p:spPr>
        <p:txBody>
          <a:bodyPr lIns="91425" tIns="91425" rIns="91425" bIns="91425" anchor="b" anchorCtr="0"/>
          <a:lstStyle>
            <a:lvl1pPr marL="0" marR="0" indent="0" algn="l" rtl="0">
              <a:spcBef>
                <a:spcPts val="0"/>
              </a:spcBef>
              <a:buClr>
                <a:schemeClr val="dk1"/>
              </a:buClr>
              <a:buFont typeface="Helvetica Neue"/>
              <a:buNone/>
              <a:defRPr sz="4800" b="0" i="0" u="none" strike="noStrike" cap="none" baseline="0">
                <a:solidFill>
                  <a:schemeClr val="dk1"/>
                </a:solidFill>
                <a:latin typeface="Helvetica Neue"/>
                <a:ea typeface="Helvetica Neue"/>
                <a:cs typeface="Helvetica Neue"/>
                <a:sym typeface="Helvetica Neu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78" name="Shape 178"/>
          <p:cNvSpPr txBox="1">
            <a:spLocks noGrp="1"/>
          </p:cNvSpPr>
          <p:nvPr>
            <p:ph type="body" idx="1"/>
          </p:nvPr>
        </p:nvSpPr>
        <p:spPr>
          <a:xfrm>
            <a:off x="950916" y="4045692"/>
            <a:ext cx="7994866" cy="730250"/>
          </a:xfrm>
          <a:prstGeom prst="rect">
            <a:avLst/>
          </a:prstGeom>
          <a:noFill/>
          <a:ln>
            <a:noFill/>
          </a:ln>
        </p:spPr>
        <p:txBody>
          <a:bodyPr lIns="91425" tIns="91425" rIns="91425" bIns="91425" anchor="t" anchorCtr="0"/>
          <a:lstStyle>
            <a:lvl1pPr marL="0" indent="0" rtl="0">
              <a:spcBef>
                <a:spcPts val="0"/>
              </a:spcBef>
              <a:buClr>
                <a:schemeClr val="dk2"/>
              </a:buClr>
              <a:buFont typeface="Helvetica Neue"/>
              <a:buNone/>
              <a:defRPr b="1">
                <a:solidFill>
                  <a:schemeClr val="dk2"/>
                </a:solidFill>
              </a:defRPr>
            </a:lvl1pPr>
            <a:lvl2pPr marL="456993" indent="-12492" rtl="0">
              <a:spcBef>
                <a:spcPts val="0"/>
              </a:spcBef>
              <a:buFont typeface="Helvetica Neue"/>
              <a:buNone/>
              <a:defRPr/>
            </a:lvl2pPr>
            <a:lvl3pPr marL="913988" indent="-12288" rtl="0">
              <a:spcBef>
                <a:spcPts val="0"/>
              </a:spcBef>
              <a:buFont typeface="Helvetica Neue"/>
              <a:buNone/>
              <a:defRPr/>
            </a:lvl3pPr>
            <a:lvl4pPr marL="1370982" indent="-12082" rtl="0">
              <a:spcBef>
                <a:spcPts val="0"/>
              </a:spcBef>
              <a:buFont typeface="Helvetica Neue"/>
              <a:buNone/>
              <a:defRPr/>
            </a:lvl4pPr>
            <a:lvl5pPr marL="1827975" indent="-11875" rtl="0">
              <a:spcBef>
                <a:spcPts val="0"/>
              </a:spcBef>
              <a:buFont typeface="Helvetica Neue"/>
              <a:buNone/>
              <a:defRPr/>
            </a:lvl5pPr>
            <a:lvl6pPr rtl="0">
              <a:spcBef>
                <a:spcPts val="0"/>
              </a:spcBef>
              <a:defRPr sz="2000">
                <a:solidFill>
                  <a:schemeClr val="dk1"/>
                </a:solidFill>
                <a:latin typeface="Helvetica Neue"/>
                <a:ea typeface="Helvetica Neue"/>
                <a:cs typeface="Helvetica Neue"/>
                <a:sym typeface="Helvetica Neue"/>
              </a:defRPr>
            </a:lvl6pPr>
            <a:lvl7pPr rtl="0">
              <a:spcBef>
                <a:spcPts val="0"/>
              </a:spcBef>
              <a:defRPr sz="2000">
                <a:solidFill>
                  <a:schemeClr val="dk1"/>
                </a:solidFill>
                <a:latin typeface="Helvetica Neue"/>
                <a:ea typeface="Helvetica Neue"/>
                <a:cs typeface="Helvetica Neue"/>
                <a:sym typeface="Helvetica Neue"/>
              </a:defRPr>
            </a:lvl7pPr>
            <a:lvl8pPr rtl="0">
              <a:spcBef>
                <a:spcPts val="0"/>
              </a:spcBef>
              <a:defRPr sz="2000">
                <a:solidFill>
                  <a:schemeClr val="dk1"/>
                </a:solidFill>
                <a:latin typeface="Helvetica Neue"/>
                <a:ea typeface="Helvetica Neue"/>
                <a:cs typeface="Helvetica Neue"/>
                <a:sym typeface="Helvetica Neue"/>
              </a:defRPr>
            </a:lvl8pPr>
            <a:lvl9pPr rtl="0">
              <a:spcBef>
                <a:spcPts val="0"/>
              </a:spcBef>
              <a:defRPr sz="2000">
                <a:solidFill>
                  <a:schemeClr val="dk1"/>
                </a:solidFill>
                <a:latin typeface="Helvetica Neue"/>
                <a:ea typeface="Helvetica Neue"/>
                <a:cs typeface="Helvetica Neue"/>
                <a:sym typeface="Helvetica Neue"/>
              </a:defRPr>
            </a:lvl9pPr>
          </a:lstStyle>
          <a:p>
            <a:endParaRPr/>
          </a:p>
        </p:txBody>
      </p:sp>
      <p:grpSp>
        <p:nvGrpSpPr>
          <p:cNvPr id="179" name="Shape 179"/>
          <p:cNvGrpSpPr/>
          <p:nvPr/>
        </p:nvGrpSpPr>
        <p:grpSpPr>
          <a:xfrm>
            <a:off x="-42592" y="653399"/>
            <a:ext cx="14246324" cy="6302982"/>
            <a:chOff x="-42592" y="653399"/>
            <a:chExt cx="14246324" cy="6302982"/>
          </a:xfrm>
        </p:grpSpPr>
        <p:sp>
          <p:nvSpPr>
            <p:cNvPr id="180" name="Shape 180"/>
            <p:cNvSpPr/>
            <p:nvPr/>
          </p:nvSpPr>
          <p:spPr>
            <a:xfrm>
              <a:off x="3855232" y="5545103"/>
              <a:ext cx="1238054" cy="1411277"/>
            </a:xfrm>
            <a:custGeom>
              <a:avLst/>
              <a:gdLst/>
              <a:ahLst/>
              <a:cxnLst/>
              <a:rect l="0" t="0" r="0" b="0"/>
              <a:pathLst>
                <a:path w="2287" h="2606" extrusionOk="0">
                  <a:moveTo>
                    <a:pt x="2218" y="647"/>
                  </a:moveTo>
                  <a:lnTo>
                    <a:pt x="1107" y="647"/>
                  </a:lnTo>
                  <a:cubicBezTo>
                    <a:pt x="1055" y="647"/>
                    <a:pt x="1023" y="591"/>
                    <a:pt x="1049" y="546"/>
                  </a:cubicBezTo>
                  <a:lnTo>
                    <a:pt x="1282" y="141"/>
                  </a:lnTo>
                  <a:cubicBezTo>
                    <a:pt x="1301" y="109"/>
                    <a:pt x="1290" y="67"/>
                    <a:pt x="1258" y="49"/>
                  </a:cubicBezTo>
                  <a:lnTo>
                    <a:pt x="1206" y="19"/>
                  </a:lnTo>
                  <a:cubicBezTo>
                    <a:pt x="1173" y="0"/>
                    <a:pt x="1132" y="11"/>
                    <a:pt x="1113" y="44"/>
                  </a:cubicBezTo>
                  <a:lnTo>
                    <a:pt x="558" y="1006"/>
                  </a:lnTo>
                  <a:cubicBezTo>
                    <a:pt x="532" y="1051"/>
                    <a:pt x="467" y="1051"/>
                    <a:pt x="441" y="1006"/>
                  </a:cubicBezTo>
                  <a:lnTo>
                    <a:pt x="207" y="601"/>
                  </a:lnTo>
                  <a:cubicBezTo>
                    <a:pt x="188" y="569"/>
                    <a:pt x="147" y="558"/>
                    <a:pt x="115" y="576"/>
                  </a:cubicBezTo>
                  <a:lnTo>
                    <a:pt x="63" y="606"/>
                  </a:lnTo>
                  <a:cubicBezTo>
                    <a:pt x="30" y="625"/>
                    <a:pt x="19" y="666"/>
                    <a:pt x="38" y="699"/>
                  </a:cubicBezTo>
                  <a:lnTo>
                    <a:pt x="594" y="1661"/>
                  </a:lnTo>
                  <a:cubicBezTo>
                    <a:pt x="620" y="1706"/>
                    <a:pt x="587" y="1762"/>
                    <a:pt x="535" y="1762"/>
                  </a:cubicBezTo>
                  <a:lnTo>
                    <a:pt x="68" y="1762"/>
                  </a:lnTo>
                  <a:cubicBezTo>
                    <a:pt x="30" y="1762"/>
                    <a:pt x="0" y="1793"/>
                    <a:pt x="0" y="1830"/>
                  </a:cubicBezTo>
                  <a:lnTo>
                    <a:pt x="0" y="1890"/>
                  </a:lnTo>
                  <a:cubicBezTo>
                    <a:pt x="0" y="1927"/>
                    <a:pt x="30" y="1957"/>
                    <a:pt x="68" y="1957"/>
                  </a:cubicBezTo>
                  <a:lnTo>
                    <a:pt x="1179" y="1957"/>
                  </a:lnTo>
                  <a:cubicBezTo>
                    <a:pt x="1231" y="1957"/>
                    <a:pt x="1263" y="2014"/>
                    <a:pt x="1237" y="2059"/>
                  </a:cubicBezTo>
                  <a:lnTo>
                    <a:pt x="1004" y="2464"/>
                  </a:lnTo>
                  <a:cubicBezTo>
                    <a:pt x="985" y="2496"/>
                    <a:pt x="996" y="2537"/>
                    <a:pt x="1029" y="2556"/>
                  </a:cubicBezTo>
                  <a:lnTo>
                    <a:pt x="1080" y="2586"/>
                  </a:lnTo>
                  <a:cubicBezTo>
                    <a:pt x="1113" y="2605"/>
                    <a:pt x="1154" y="2593"/>
                    <a:pt x="1173" y="2561"/>
                  </a:cubicBezTo>
                  <a:lnTo>
                    <a:pt x="1728" y="1599"/>
                  </a:lnTo>
                  <a:cubicBezTo>
                    <a:pt x="1754" y="1554"/>
                    <a:pt x="1819" y="1554"/>
                    <a:pt x="1845" y="1599"/>
                  </a:cubicBezTo>
                  <a:lnTo>
                    <a:pt x="2079" y="2004"/>
                  </a:lnTo>
                  <a:cubicBezTo>
                    <a:pt x="2098" y="2036"/>
                    <a:pt x="2139" y="2047"/>
                    <a:pt x="2172" y="2028"/>
                  </a:cubicBezTo>
                  <a:lnTo>
                    <a:pt x="2223" y="1998"/>
                  </a:lnTo>
                  <a:cubicBezTo>
                    <a:pt x="2256" y="1980"/>
                    <a:pt x="2267" y="1938"/>
                    <a:pt x="2248" y="1906"/>
                  </a:cubicBezTo>
                  <a:lnTo>
                    <a:pt x="1693" y="944"/>
                  </a:lnTo>
                  <a:cubicBezTo>
                    <a:pt x="1667" y="899"/>
                    <a:pt x="1699" y="842"/>
                    <a:pt x="1751" y="842"/>
                  </a:cubicBezTo>
                  <a:lnTo>
                    <a:pt x="2218" y="842"/>
                  </a:lnTo>
                  <a:cubicBezTo>
                    <a:pt x="2256" y="842"/>
                    <a:pt x="2286" y="812"/>
                    <a:pt x="2286" y="775"/>
                  </a:cubicBezTo>
                  <a:lnTo>
                    <a:pt x="2286" y="715"/>
                  </a:lnTo>
                  <a:cubicBezTo>
                    <a:pt x="2286" y="678"/>
                    <a:pt x="2256" y="647"/>
                    <a:pt x="2218" y="647"/>
                  </a:cubicBezTo>
                  <a:close/>
                  <a:moveTo>
                    <a:pt x="1135" y="1541"/>
                  </a:moveTo>
                  <a:cubicBezTo>
                    <a:pt x="1003" y="1541"/>
                    <a:pt x="896" y="1434"/>
                    <a:pt x="896" y="1302"/>
                  </a:cubicBezTo>
                  <a:cubicBezTo>
                    <a:pt x="896" y="1171"/>
                    <a:pt x="1003" y="1064"/>
                    <a:pt x="1135" y="1064"/>
                  </a:cubicBezTo>
                  <a:cubicBezTo>
                    <a:pt x="1267" y="1064"/>
                    <a:pt x="1373" y="1171"/>
                    <a:pt x="1373" y="1302"/>
                  </a:cubicBezTo>
                  <a:cubicBezTo>
                    <a:pt x="1373" y="1434"/>
                    <a:pt x="1267" y="1541"/>
                    <a:pt x="1135" y="1541"/>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81" name="Shape 181"/>
            <p:cNvSpPr/>
            <p:nvPr/>
          </p:nvSpPr>
          <p:spPr>
            <a:xfrm>
              <a:off x="6202528" y="4829398"/>
              <a:ext cx="1855889" cy="2118112"/>
            </a:xfrm>
            <a:custGeom>
              <a:avLst/>
              <a:gdLst/>
              <a:ahLst/>
              <a:cxnLst/>
              <a:rect l="0" t="0" r="0" b="0"/>
              <a:pathLst>
                <a:path w="3432" h="3910" extrusionOk="0">
                  <a:moveTo>
                    <a:pt x="3329" y="972"/>
                  </a:moveTo>
                  <a:lnTo>
                    <a:pt x="1662" y="972"/>
                  </a:lnTo>
                  <a:cubicBezTo>
                    <a:pt x="1584" y="972"/>
                    <a:pt x="1535" y="887"/>
                    <a:pt x="1574" y="819"/>
                  </a:cubicBezTo>
                  <a:lnTo>
                    <a:pt x="1924" y="212"/>
                  </a:lnTo>
                  <a:cubicBezTo>
                    <a:pt x="1953" y="163"/>
                    <a:pt x="1936" y="101"/>
                    <a:pt x="1887" y="73"/>
                  </a:cubicBezTo>
                  <a:lnTo>
                    <a:pt x="1809" y="28"/>
                  </a:lnTo>
                  <a:cubicBezTo>
                    <a:pt x="1761" y="0"/>
                    <a:pt x="1699" y="17"/>
                    <a:pt x="1671" y="66"/>
                  </a:cubicBezTo>
                  <a:lnTo>
                    <a:pt x="837" y="1510"/>
                  </a:lnTo>
                  <a:cubicBezTo>
                    <a:pt x="798" y="1577"/>
                    <a:pt x="700" y="1577"/>
                    <a:pt x="661" y="1510"/>
                  </a:cubicBezTo>
                  <a:lnTo>
                    <a:pt x="311" y="902"/>
                  </a:lnTo>
                  <a:cubicBezTo>
                    <a:pt x="283" y="854"/>
                    <a:pt x="220" y="837"/>
                    <a:pt x="172" y="865"/>
                  </a:cubicBezTo>
                  <a:lnTo>
                    <a:pt x="94" y="910"/>
                  </a:lnTo>
                  <a:cubicBezTo>
                    <a:pt x="46" y="938"/>
                    <a:pt x="29" y="1000"/>
                    <a:pt x="57" y="1049"/>
                  </a:cubicBezTo>
                  <a:lnTo>
                    <a:pt x="891" y="2493"/>
                  </a:lnTo>
                  <a:cubicBezTo>
                    <a:pt x="930" y="2560"/>
                    <a:pt x="881" y="2645"/>
                    <a:pt x="803" y="2645"/>
                  </a:cubicBezTo>
                  <a:lnTo>
                    <a:pt x="101" y="2645"/>
                  </a:lnTo>
                  <a:cubicBezTo>
                    <a:pt x="45" y="2645"/>
                    <a:pt x="0" y="2691"/>
                    <a:pt x="0" y="2747"/>
                  </a:cubicBezTo>
                  <a:lnTo>
                    <a:pt x="0" y="2836"/>
                  </a:lnTo>
                  <a:cubicBezTo>
                    <a:pt x="0" y="2892"/>
                    <a:pt x="45" y="2938"/>
                    <a:pt x="101" y="2938"/>
                  </a:cubicBezTo>
                  <a:lnTo>
                    <a:pt x="1769" y="2938"/>
                  </a:lnTo>
                  <a:cubicBezTo>
                    <a:pt x="1847" y="2938"/>
                    <a:pt x="1896" y="3023"/>
                    <a:pt x="1857" y="3090"/>
                  </a:cubicBezTo>
                  <a:lnTo>
                    <a:pt x="1506" y="3698"/>
                  </a:lnTo>
                  <a:cubicBezTo>
                    <a:pt x="1478" y="3746"/>
                    <a:pt x="1495" y="3808"/>
                    <a:pt x="1543" y="3836"/>
                  </a:cubicBezTo>
                  <a:lnTo>
                    <a:pt x="1621" y="3881"/>
                  </a:lnTo>
                  <a:cubicBezTo>
                    <a:pt x="1670" y="3909"/>
                    <a:pt x="1732" y="3893"/>
                    <a:pt x="1760" y="3844"/>
                  </a:cubicBezTo>
                  <a:lnTo>
                    <a:pt x="2594" y="2400"/>
                  </a:lnTo>
                  <a:cubicBezTo>
                    <a:pt x="2633" y="2332"/>
                    <a:pt x="2730" y="2332"/>
                    <a:pt x="2770" y="2400"/>
                  </a:cubicBezTo>
                  <a:lnTo>
                    <a:pt x="3120" y="3007"/>
                  </a:lnTo>
                  <a:cubicBezTo>
                    <a:pt x="3148" y="3056"/>
                    <a:pt x="3210" y="3072"/>
                    <a:pt x="3259" y="3044"/>
                  </a:cubicBezTo>
                  <a:lnTo>
                    <a:pt x="3337" y="2999"/>
                  </a:lnTo>
                  <a:cubicBezTo>
                    <a:pt x="3385" y="2971"/>
                    <a:pt x="3402" y="2909"/>
                    <a:pt x="3374" y="2861"/>
                  </a:cubicBezTo>
                  <a:lnTo>
                    <a:pt x="2540" y="1417"/>
                  </a:lnTo>
                  <a:cubicBezTo>
                    <a:pt x="2501" y="1349"/>
                    <a:pt x="2550" y="1264"/>
                    <a:pt x="2628" y="1264"/>
                  </a:cubicBezTo>
                  <a:lnTo>
                    <a:pt x="3329" y="1264"/>
                  </a:lnTo>
                  <a:cubicBezTo>
                    <a:pt x="3385" y="1264"/>
                    <a:pt x="3431" y="1219"/>
                    <a:pt x="3431" y="1163"/>
                  </a:cubicBezTo>
                  <a:lnTo>
                    <a:pt x="3431" y="1073"/>
                  </a:lnTo>
                  <a:cubicBezTo>
                    <a:pt x="3431" y="1017"/>
                    <a:pt x="3385" y="972"/>
                    <a:pt x="3329" y="972"/>
                  </a:cubicBezTo>
                  <a:close/>
                  <a:moveTo>
                    <a:pt x="1703" y="2313"/>
                  </a:moveTo>
                  <a:cubicBezTo>
                    <a:pt x="1505" y="2313"/>
                    <a:pt x="1345" y="2152"/>
                    <a:pt x="1345" y="1955"/>
                  </a:cubicBezTo>
                  <a:cubicBezTo>
                    <a:pt x="1345" y="1757"/>
                    <a:pt x="1505" y="1597"/>
                    <a:pt x="1703" y="1597"/>
                  </a:cubicBezTo>
                  <a:cubicBezTo>
                    <a:pt x="1901" y="1597"/>
                    <a:pt x="2061" y="1757"/>
                    <a:pt x="2061" y="1955"/>
                  </a:cubicBezTo>
                  <a:cubicBezTo>
                    <a:pt x="2061" y="2152"/>
                    <a:pt x="1901" y="2313"/>
                    <a:pt x="1703" y="2313"/>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82" name="Shape 182"/>
            <p:cNvSpPr/>
            <p:nvPr/>
          </p:nvSpPr>
          <p:spPr>
            <a:xfrm>
              <a:off x="5145767" y="6130150"/>
              <a:ext cx="703712" cy="802351"/>
            </a:xfrm>
            <a:custGeom>
              <a:avLst/>
              <a:gdLst/>
              <a:ahLst/>
              <a:cxnLst/>
              <a:rect l="0" t="0" r="0" b="0"/>
              <a:pathLst>
                <a:path w="1302" h="1483" extrusionOk="0">
                  <a:moveTo>
                    <a:pt x="1263" y="368"/>
                  </a:moveTo>
                  <a:lnTo>
                    <a:pt x="630" y="368"/>
                  </a:lnTo>
                  <a:cubicBezTo>
                    <a:pt x="601" y="368"/>
                    <a:pt x="582" y="336"/>
                    <a:pt x="597" y="310"/>
                  </a:cubicBezTo>
                  <a:lnTo>
                    <a:pt x="730" y="80"/>
                  </a:lnTo>
                  <a:cubicBezTo>
                    <a:pt x="741" y="62"/>
                    <a:pt x="734" y="38"/>
                    <a:pt x="716" y="27"/>
                  </a:cubicBezTo>
                  <a:lnTo>
                    <a:pt x="687" y="10"/>
                  </a:lnTo>
                  <a:cubicBezTo>
                    <a:pt x="668" y="0"/>
                    <a:pt x="645" y="6"/>
                    <a:pt x="634" y="24"/>
                  </a:cubicBezTo>
                  <a:lnTo>
                    <a:pt x="318" y="572"/>
                  </a:lnTo>
                  <a:cubicBezTo>
                    <a:pt x="303" y="598"/>
                    <a:pt x="266" y="598"/>
                    <a:pt x="251" y="572"/>
                  </a:cubicBezTo>
                  <a:lnTo>
                    <a:pt x="118" y="342"/>
                  </a:lnTo>
                  <a:cubicBezTo>
                    <a:pt x="107" y="323"/>
                    <a:pt x="84" y="317"/>
                    <a:pt x="65" y="328"/>
                  </a:cubicBezTo>
                  <a:lnTo>
                    <a:pt x="36" y="345"/>
                  </a:lnTo>
                  <a:cubicBezTo>
                    <a:pt x="17" y="355"/>
                    <a:pt x="11" y="379"/>
                    <a:pt x="22" y="397"/>
                  </a:cubicBezTo>
                  <a:lnTo>
                    <a:pt x="338" y="945"/>
                  </a:lnTo>
                  <a:cubicBezTo>
                    <a:pt x="353" y="971"/>
                    <a:pt x="334" y="1003"/>
                    <a:pt x="305" y="1003"/>
                  </a:cubicBezTo>
                  <a:lnTo>
                    <a:pt x="39" y="1003"/>
                  </a:lnTo>
                  <a:cubicBezTo>
                    <a:pt x="17" y="1003"/>
                    <a:pt x="0" y="1020"/>
                    <a:pt x="0" y="1041"/>
                  </a:cubicBezTo>
                  <a:lnTo>
                    <a:pt x="0" y="1075"/>
                  </a:lnTo>
                  <a:cubicBezTo>
                    <a:pt x="0" y="1097"/>
                    <a:pt x="17" y="1114"/>
                    <a:pt x="39" y="1114"/>
                  </a:cubicBezTo>
                  <a:lnTo>
                    <a:pt x="671" y="1114"/>
                  </a:lnTo>
                  <a:cubicBezTo>
                    <a:pt x="701" y="1114"/>
                    <a:pt x="719" y="1146"/>
                    <a:pt x="704" y="1172"/>
                  </a:cubicBezTo>
                  <a:lnTo>
                    <a:pt x="571" y="1402"/>
                  </a:lnTo>
                  <a:cubicBezTo>
                    <a:pt x="561" y="1420"/>
                    <a:pt x="567" y="1444"/>
                    <a:pt x="586" y="1455"/>
                  </a:cubicBezTo>
                  <a:lnTo>
                    <a:pt x="615" y="1472"/>
                  </a:lnTo>
                  <a:cubicBezTo>
                    <a:pt x="633" y="1482"/>
                    <a:pt x="657" y="1476"/>
                    <a:pt x="668" y="1458"/>
                  </a:cubicBezTo>
                  <a:lnTo>
                    <a:pt x="984" y="910"/>
                  </a:lnTo>
                  <a:cubicBezTo>
                    <a:pt x="999" y="884"/>
                    <a:pt x="1036" y="884"/>
                    <a:pt x="1051" y="910"/>
                  </a:cubicBezTo>
                  <a:lnTo>
                    <a:pt x="1184" y="1140"/>
                  </a:lnTo>
                  <a:cubicBezTo>
                    <a:pt x="1194" y="1159"/>
                    <a:pt x="1218" y="1165"/>
                    <a:pt x="1236" y="1154"/>
                  </a:cubicBezTo>
                  <a:lnTo>
                    <a:pt x="1266" y="1137"/>
                  </a:lnTo>
                  <a:cubicBezTo>
                    <a:pt x="1284" y="1127"/>
                    <a:pt x="1290" y="1103"/>
                    <a:pt x="1280" y="1085"/>
                  </a:cubicBezTo>
                  <a:lnTo>
                    <a:pt x="964" y="537"/>
                  </a:lnTo>
                  <a:cubicBezTo>
                    <a:pt x="949" y="511"/>
                    <a:pt x="967" y="479"/>
                    <a:pt x="997" y="479"/>
                  </a:cubicBezTo>
                  <a:lnTo>
                    <a:pt x="1263" y="479"/>
                  </a:lnTo>
                  <a:cubicBezTo>
                    <a:pt x="1284" y="479"/>
                    <a:pt x="1301" y="462"/>
                    <a:pt x="1301" y="441"/>
                  </a:cubicBezTo>
                  <a:lnTo>
                    <a:pt x="1301" y="407"/>
                  </a:lnTo>
                  <a:cubicBezTo>
                    <a:pt x="1301" y="385"/>
                    <a:pt x="1284" y="368"/>
                    <a:pt x="1263" y="368"/>
                  </a:cubicBezTo>
                  <a:close/>
                  <a:moveTo>
                    <a:pt x="646" y="877"/>
                  </a:moveTo>
                  <a:cubicBezTo>
                    <a:pt x="571" y="877"/>
                    <a:pt x="510" y="816"/>
                    <a:pt x="510" y="741"/>
                  </a:cubicBezTo>
                  <a:cubicBezTo>
                    <a:pt x="510" y="666"/>
                    <a:pt x="571" y="605"/>
                    <a:pt x="646" y="605"/>
                  </a:cubicBezTo>
                  <a:cubicBezTo>
                    <a:pt x="721" y="605"/>
                    <a:pt x="782" y="666"/>
                    <a:pt x="782" y="741"/>
                  </a:cubicBezTo>
                  <a:cubicBezTo>
                    <a:pt x="782" y="816"/>
                    <a:pt x="721" y="877"/>
                    <a:pt x="646" y="877"/>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83" name="Shape 183"/>
            <p:cNvSpPr/>
            <p:nvPr/>
          </p:nvSpPr>
          <p:spPr>
            <a:xfrm>
              <a:off x="5498817" y="5413764"/>
              <a:ext cx="703712" cy="804739"/>
            </a:xfrm>
            <a:custGeom>
              <a:avLst/>
              <a:gdLst/>
              <a:ahLst/>
              <a:cxnLst/>
              <a:rect l="0" t="0" r="0" b="0"/>
              <a:pathLst>
                <a:path w="1301" h="1484" extrusionOk="0">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84" name="Shape 184"/>
            <p:cNvSpPr/>
            <p:nvPr/>
          </p:nvSpPr>
          <p:spPr>
            <a:xfrm>
              <a:off x="3258008" y="6327405"/>
              <a:ext cx="571257" cy="516979"/>
            </a:xfrm>
            <a:custGeom>
              <a:avLst/>
              <a:gdLst/>
              <a:ahLst/>
              <a:cxnLst/>
              <a:rect l="0" t="0" r="0" b="0"/>
              <a:pathLst>
                <a:path w="875" h="788" extrusionOk="0">
                  <a:moveTo>
                    <a:pt x="859" y="758"/>
                  </a:moveTo>
                  <a:lnTo>
                    <a:pt x="845" y="758"/>
                  </a:lnTo>
                  <a:lnTo>
                    <a:pt x="845" y="423"/>
                  </a:lnTo>
                  <a:cubicBezTo>
                    <a:pt x="845" y="415"/>
                    <a:pt x="838" y="408"/>
                    <a:pt x="830" y="408"/>
                  </a:cubicBezTo>
                  <a:lnTo>
                    <a:pt x="728" y="408"/>
                  </a:lnTo>
                  <a:lnTo>
                    <a:pt x="728" y="365"/>
                  </a:lnTo>
                  <a:cubicBezTo>
                    <a:pt x="728" y="357"/>
                    <a:pt x="722" y="350"/>
                    <a:pt x="714" y="350"/>
                  </a:cubicBezTo>
                  <a:cubicBezTo>
                    <a:pt x="706" y="350"/>
                    <a:pt x="699" y="357"/>
                    <a:pt x="699" y="365"/>
                  </a:cubicBezTo>
                  <a:lnTo>
                    <a:pt x="699" y="408"/>
                  </a:lnTo>
                  <a:lnTo>
                    <a:pt x="685" y="408"/>
                  </a:lnTo>
                  <a:cubicBezTo>
                    <a:pt x="676" y="408"/>
                    <a:pt x="670" y="415"/>
                    <a:pt x="670" y="423"/>
                  </a:cubicBezTo>
                  <a:lnTo>
                    <a:pt x="670" y="758"/>
                  </a:lnTo>
                  <a:lnTo>
                    <a:pt x="612" y="758"/>
                  </a:lnTo>
                  <a:lnTo>
                    <a:pt x="612" y="102"/>
                  </a:lnTo>
                  <a:cubicBezTo>
                    <a:pt x="612" y="94"/>
                    <a:pt x="605" y="88"/>
                    <a:pt x="597" y="88"/>
                  </a:cubicBezTo>
                  <a:lnTo>
                    <a:pt x="524" y="88"/>
                  </a:lnTo>
                  <a:lnTo>
                    <a:pt x="524" y="15"/>
                  </a:lnTo>
                  <a:cubicBezTo>
                    <a:pt x="524" y="7"/>
                    <a:pt x="518" y="0"/>
                    <a:pt x="510" y="0"/>
                  </a:cubicBezTo>
                  <a:lnTo>
                    <a:pt x="364" y="0"/>
                  </a:lnTo>
                  <a:cubicBezTo>
                    <a:pt x="356" y="0"/>
                    <a:pt x="349" y="7"/>
                    <a:pt x="349" y="15"/>
                  </a:cubicBezTo>
                  <a:lnTo>
                    <a:pt x="349" y="88"/>
                  </a:lnTo>
                  <a:lnTo>
                    <a:pt x="276" y="88"/>
                  </a:lnTo>
                  <a:cubicBezTo>
                    <a:pt x="268" y="88"/>
                    <a:pt x="262" y="94"/>
                    <a:pt x="262" y="102"/>
                  </a:cubicBezTo>
                  <a:lnTo>
                    <a:pt x="262" y="758"/>
                  </a:lnTo>
                  <a:lnTo>
                    <a:pt x="204" y="758"/>
                  </a:lnTo>
                  <a:lnTo>
                    <a:pt x="204" y="423"/>
                  </a:lnTo>
                  <a:cubicBezTo>
                    <a:pt x="204" y="415"/>
                    <a:pt x="197" y="408"/>
                    <a:pt x="189" y="408"/>
                  </a:cubicBezTo>
                  <a:lnTo>
                    <a:pt x="174" y="408"/>
                  </a:lnTo>
                  <a:lnTo>
                    <a:pt x="174" y="365"/>
                  </a:lnTo>
                  <a:cubicBezTo>
                    <a:pt x="174" y="357"/>
                    <a:pt x="168" y="350"/>
                    <a:pt x="160" y="350"/>
                  </a:cubicBezTo>
                  <a:cubicBezTo>
                    <a:pt x="152" y="350"/>
                    <a:pt x="145" y="357"/>
                    <a:pt x="145" y="365"/>
                  </a:cubicBezTo>
                  <a:lnTo>
                    <a:pt x="145" y="408"/>
                  </a:lnTo>
                  <a:lnTo>
                    <a:pt x="43" y="408"/>
                  </a:lnTo>
                  <a:cubicBezTo>
                    <a:pt x="35" y="408"/>
                    <a:pt x="29" y="415"/>
                    <a:pt x="29" y="423"/>
                  </a:cubicBezTo>
                  <a:lnTo>
                    <a:pt x="29" y="758"/>
                  </a:lnTo>
                  <a:lnTo>
                    <a:pt x="14" y="758"/>
                  </a:lnTo>
                  <a:cubicBezTo>
                    <a:pt x="6" y="758"/>
                    <a:pt x="0" y="765"/>
                    <a:pt x="0" y="773"/>
                  </a:cubicBezTo>
                  <a:cubicBezTo>
                    <a:pt x="0" y="781"/>
                    <a:pt x="6" y="787"/>
                    <a:pt x="14" y="787"/>
                  </a:cubicBezTo>
                  <a:lnTo>
                    <a:pt x="43" y="787"/>
                  </a:lnTo>
                  <a:lnTo>
                    <a:pt x="189" y="787"/>
                  </a:lnTo>
                  <a:lnTo>
                    <a:pt x="276" y="787"/>
                  </a:lnTo>
                  <a:lnTo>
                    <a:pt x="597" y="787"/>
                  </a:lnTo>
                  <a:lnTo>
                    <a:pt x="685" y="787"/>
                  </a:lnTo>
                  <a:lnTo>
                    <a:pt x="830" y="787"/>
                  </a:lnTo>
                  <a:lnTo>
                    <a:pt x="859" y="787"/>
                  </a:lnTo>
                  <a:cubicBezTo>
                    <a:pt x="868" y="787"/>
                    <a:pt x="874" y="781"/>
                    <a:pt x="874" y="773"/>
                  </a:cubicBezTo>
                  <a:cubicBezTo>
                    <a:pt x="874" y="765"/>
                    <a:pt x="868" y="758"/>
                    <a:pt x="859" y="758"/>
                  </a:cubicBezTo>
                  <a:close/>
                  <a:moveTo>
                    <a:pt x="539" y="642"/>
                  </a:moveTo>
                  <a:lnTo>
                    <a:pt x="335" y="642"/>
                  </a:lnTo>
                  <a:cubicBezTo>
                    <a:pt x="327" y="642"/>
                    <a:pt x="320" y="635"/>
                    <a:pt x="320" y="627"/>
                  </a:cubicBezTo>
                  <a:cubicBezTo>
                    <a:pt x="320" y="619"/>
                    <a:pt x="327" y="612"/>
                    <a:pt x="335" y="612"/>
                  </a:cubicBezTo>
                  <a:lnTo>
                    <a:pt x="539" y="612"/>
                  </a:lnTo>
                  <a:cubicBezTo>
                    <a:pt x="547" y="612"/>
                    <a:pt x="553" y="619"/>
                    <a:pt x="553" y="627"/>
                  </a:cubicBezTo>
                  <a:cubicBezTo>
                    <a:pt x="553" y="635"/>
                    <a:pt x="547" y="642"/>
                    <a:pt x="539" y="642"/>
                  </a:cubicBezTo>
                  <a:close/>
                  <a:moveTo>
                    <a:pt x="539" y="554"/>
                  </a:moveTo>
                  <a:lnTo>
                    <a:pt x="335" y="554"/>
                  </a:lnTo>
                  <a:cubicBezTo>
                    <a:pt x="327" y="554"/>
                    <a:pt x="320" y="548"/>
                    <a:pt x="320" y="540"/>
                  </a:cubicBezTo>
                  <a:cubicBezTo>
                    <a:pt x="320" y="532"/>
                    <a:pt x="327" y="525"/>
                    <a:pt x="335" y="525"/>
                  </a:cubicBezTo>
                  <a:lnTo>
                    <a:pt x="539" y="525"/>
                  </a:lnTo>
                  <a:cubicBezTo>
                    <a:pt x="547" y="525"/>
                    <a:pt x="553" y="532"/>
                    <a:pt x="553" y="540"/>
                  </a:cubicBezTo>
                  <a:cubicBezTo>
                    <a:pt x="553" y="548"/>
                    <a:pt x="547" y="554"/>
                    <a:pt x="539" y="554"/>
                  </a:cubicBezTo>
                  <a:close/>
                  <a:moveTo>
                    <a:pt x="539" y="467"/>
                  </a:moveTo>
                  <a:lnTo>
                    <a:pt x="335" y="467"/>
                  </a:lnTo>
                  <a:cubicBezTo>
                    <a:pt x="327" y="467"/>
                    <a:pt x="320" y="460"/>
                    <a:pt x="320" y="452"/>
                  </a:cubicBezTo>
                  <a:cubicBezTo>
                    <a:pt x="320" y="444"/>
                    <a:pt x="327" y="438"/>
                    <a:pt x="335" y="438"/>
                  </a:cubicBezTo>
                  <a:lnTo>
                    <a:pt x="539" y="438"/>
                  </a:lnTo>
                  <a:cubicBezTo>
                    <a:pt x="547" y="438"/>
                    <a:pt x="553" y="444"/>
                    <a:pt x="553" y="452"/>
                  </a:cubicBezTo>
                  <a:cubicBezTo>
                    <a:pt x="553" y="460"/>
                    <a:pt x="547" y="467"/>
                    <a:pt x="539" y="467"/>
                  </a:cubicBezTo>
                  <a:close/>
                  <a:moveTo>
                    <a:pt x="539" y="379"/>
                  </a:moveTo>
                  <a:lnTo>
                    <a:pt x="335" y="379"/>
                  </a:lnTo>
                  <a:cubicBezTo>
                    <a:pt x="327" y="379"/>
                    <a:pt x="320" y="373"/>
                    <a:pt x="320" y="365"/>
                  </a:cubicBezTo>
                  <a:cubicBezTo>
                    <a:pt x="320" y="357"/>
                    <a:pt x="327" y="350"/>
                    <a:pt x="335" y="350"/>
                  </a:cubicBezTo>
                  <a:lnTo>
                    <a:pt x="539" y="350"/>
                  </a:lnTo>
                  <a:cubicBezTo>
                    <a:pt x="547" y="350"/>
                    <a:pt x="553" y="357"/>
                    <a:pt x="553" y="365"/>
                  </a:cubicBezTo>
                  <a:cubicBezTo>
                    <a:pt x="553" y="373"/>
                    <a:pt x="547" y="379"/>
                    <a:pt x="539" y="379"/>
                  </a:cubicBezTo>
                  <a:close/>
                  <a:moveTo>
                    <a:pt x="539" y="292"/>
                  </a:moveTo>
                  <a:lnTo>
                    <a:pt x="335" y="292"/>
                  </a:lnTo>
                  <a:cubicBezTo>
                    <a:pt x="327" y="292"/>
                    <a:pt x="320" y="285"/>
                    <a:pt x="320" y="277"/>
                  </a:cubicBezTo>
                  <a:cubicBezTo>
                    <a:pt x="320" y="269"/>
                    <a:pt x="327" y="263"/>
                    <a:pt x="335" y="263"/>
                  </a:cubicBezTo>
                  <a:lnTo>
                    <a:pt x="539" y="263"/>
                  </a:lnTo>
                  <a:cubicBezTo>
                    <a:pt x="547" y="263"/>
                    <a:pt x="553" y="269"/>
                    <a:pt x="553" y="277"/>
                  </a:cubicBezTo>
                  <a:cubicBezTo>
                    <a:pt x="553" y="285"/>
                    <a:pt x="547" y="292"/>
                    <a:pt x="539" y="292"/>
                  </a:cubicBezTo>
                  <a:close/>
                  <a:moveTo>
                    <a:pt x="539" y="204"/>
                  </a:moveTo>
                  <a:lnTo>
                    <a:pt x="335" y="204"/>
                  </a:lnTo>
                  <a:cubicBezTo>
                    <a:pt x="327" y="204"/>
                    <a:pt x="320" y="198"/>
                    <a:pt x="320" y="190"/>
                  </a:cubicBezTo>
                  <a:cubicBezTo>
                    <a:pt x="320" y="182"/>
                    <a:pt x="327" y="175"/>
                    <a:pt x="335" y="175"/>
                  </a:cubicBezTo>
                  <a:lnTo>
                    <a:pt x="539" y="175"/>
                  </a:lnTo>
                  <a:cubicBezTo>
                    <a:pt x="547" y="175"/>
                    <a:pt x="553" y="182"/>
                    <a:pt x="553" y="190"/>
                  </a:cubicBezTo>
                  <a:cubicBezTo>
                    <a:pt x="553" y="198"/>
                    <a:pt x="547" y="204"/>
                    <a:pt x="539" y="204"/>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85" name="Shape 185"/>
            <p:cNvSpPr/>
            <p:nvPr/>
          </p:nvSpPr>
          <p:spPr>
            <a:xfrm>
              <a:off x="1529811" y="5729560"/>
              <a:ext cx="559717" cy="1123488"/>
            </a:xfrm>
            <a:custGeom>
              <a:avLst/>
              <a:gdLst/>
              <a:ahLst/>
              <a:cxnLst/>
              <a:rect l="0" t="0" r="0" b="0"/>
              <a:pathLst>
                <a:path w="857" h="1714" extrusionOk="0">
                  <a:moveTo>
                    <a:pt x="828" y="628"/>
                  </a:moveTo>
                  <a:lnTo>
                    <a:pt x="685" y="628"/>
                  </a:lnTo>
                  <a:lnTo>
                    <a:pt x="685" y="257"/>
                  </a:lnTo>
                  <a:cubicBezTo>
                    <a:pt x="685" y="241"/>
                    <a:pt x="672" y="228"/>
                    <a:pt x="656" y="228"/>
                  </a:cubicBezTo>
                  <a:lnTo>
                    <a:pt x="456" y="228"/>
                  </a:lnTo>
                  <a:lnTo>
                    <a:pt x="456" y="28"/>
                  </a:lnTo>
                  <a:cubicBezTo>
                    <a:pt x="456" y="13"/>
                    <a:pt x="444" y="0"/>
                    <a:pt x="428" y="0"/>
                  </a:cubicBezTo>
                  <a:cubicBezTo>
                    <a:pt x="412" y="0"/>
                    <a:pt x="399" y="13"/>
                    <a:pt x="399" y="28"/>
                  </a:cubicBezTo>
                  <a:lnTo>
                    <a:pt x="399" y="228"/>
                  </a:lnTo>
                  <a:lnTo>
                    <a:pt x="199" y="228"/>
                  </a:lnTo>
                  <a:cubicBezTo>
                    <a:pt x="184" y="228"/>
                    <a:pt x="171" y="241"/>
                    <a:pt x="171" y="257"/>
                  </a:cubicBezTo>
                  <a:lnTo>
                    <a:pt x="171" y="628"/>
                  </a:lnTo>
                  <a:lnTo>
                    <a:pt x="28" y="628"/>
                  </a:lnTo>
                  <a:cubicBezTo>
                    <a:pt x="12" y="628"/>
                    <a:pt x="0" y="641"/>
                    <a:pt x="0" y="657"/>
                  </a:cubicBezTo>
                  <a:lnTo>
                    <a:pt x="0" y="1684"/>
                  </a:lnTo>
                  <a:cubicBezTo>
                    <a:pt x="0" y="1700"/>
                    <a:pt x="12" y="1713"/>
                    <a:pt x="28" y="1713"/>
                  </a:cubicBezTo>
                  <a:lnTo>
                    <a:pt x="342" y="1713"/>
                  </a:lnTo>
                  <a:lnTo>
                    <a:pt x="342" y="1513"/>
                  </a:lnTo>
                  <a:cubicBezTo>
                    <a:pt x="342" y="1497"/>
                    <a:pt x="355" y="1485"/>
                    <a:pt x="371" y="1485"/>
                  </a:cubicBezTo>
                  <a:lnTo>
                    <a:pt x="485" y="1485"/>
                  </a:lnTo>
                  <a:cubicBezTo>
                    <a:pt x="501" y="1485"/>
                    <a:pt x="514" y="1497"/>
                    <a:pt x="514" y="1513"/>
                  </a:cubicBezTo>
                  <a:lnTo>
                    <a:pt x="514" y="1713"/>
                  </a:lnTo>
                  <a:lnTo>
                    <a:pt x="828" y="1713"/>
                  </a:lnTo>
                  <a:cubicBezTo>
                    <a:pt x="843" y="1713"/>
                    <a:pt x="856" y="1700"/>
                    <a:pt x="856" y="1684"/>
                  </a:cubicBezTo>
                  <a:lnTo>
                    <a:pt x="856" y="657"/>
                  </a:lnTo>
                  <a:cubicBezTo>
                    <a:pt x="856" y="641"/>
                    <a:pt x="843" y="628"/>
                    <a:pt x="828" y="628"/>
                  </a:cubicBezTo>
                  <a:close/>
                  <a:moveTo>
                    <a:pt x="314" y="342"/>
                  </a:moveTo>
                  <a:lnTo>
                    <a:pt x="542" y="342"/>
                  </a:lnTo>
                  <a:cubicBezTo>
                    <a:pt x="558" y="342"/>
                    <a:pt x="571" y="355"/>
                    <a:pt x="571" y="371"/>
                  </a:cubicBezTo>
                  <a:cubicBezTo>
                    <a:pt x="571" y="387"/>
                    <a:pt x="558" y="400"/>
                    <a:pt x="542" y="400"/>
                  </a:cubicBezTo>
                  <a:lnTo>
                    <a:pt x="314" y="400"/>
                  </a:lnTo>
                  <a:cubicBezTo>
                    <a:pt x="298" y="400"/>
                    <a:pt x="285" y="387"/>
                    <a:pt x="285" y="371"/>
                  </a:cubicBezTo>
                  <a:cubicBezTo>
                    <a:pt x="285" y="355"/>
                    <a:pt x="298" y="342"/>
                    <a:pt x="314" y="342"/>
                  </a:cubicBezTo>
                  <a:close/>
                  <a:moveTo>
                    <a:pt x="314" y="514"/>
                  </a:moveTo>
                  <a:lnTo>
                    <a:pt x="542" y="514"/>
                  </a:lnTo>
                  <a:cubicBezTo>
                    <a:pt x="558" y="514"/>
                    <a:pt x="571" y="527"/>
                    <a:pt x="571" y="542"/>
                  </a:cubicBezTo>
                  <a:cubicBezTo>
                    <a:pt x="571" y="558"/>
                    <a:pt x="558" y="571"/>
                    <a:pt x="542" y="571"/>
                  </a:cubicBezTo>
                  <a:lnTo>
                    <a:pt x="314" y="571"/>
                  </a:lnTo>
                  <a:cubicBezTo>
                    <a:pt x="298" y="571"/>
                    <a:pt x="285" y="558"/>
                    <a:pt x="285" y="542"/>
                  </a:cubicBezTo>
                  <a:cubicBezTo>
                    <a:pt x="285" y="527"/>
                    <a:pt x="298" y="514"/>
                    <a:pt x="314" y="514"/>
                  </a:cubicBezTo>
                  <a:close/>
                  <a:moveTo>
                    <a:pt x="656" y="1370"/>
                  </a:moveTo>
                  <a:lnTo>
                    <a:pt x="199" y="1370"/>
                  </a:lnTo>
                  <a:cubicBezTo>
                    <a:pt x="184" y="1370"/>
                    <a:pt x="171" y="1358"/>
                    <a:pt x="171" y="1342"/>
                  </a:cubicBezTo>
                  <a:cubicBezTo>
                    <a:pt x="171" y="1326"/>
                    <a:pt x="184" y="1313"/>
                    <a:pt x="199" y="1313"/>
                  </a:cubicBezTo>
                  <a:lnTo>
                    <a:pt x="656" y="1313"/>
                  </a:lnTo>
                  <a:cubicBezTo>
                    <a:pt x="672" y="1313"/>
                    <a:pt x="685" y="1326"/>
                    <a:pt x="685" y="1342"/>
                  </a:cubicBezTo>
                  <a:cubicBezTo>
                    <a:pt x="685" y="1358"/>
                    <a:pt x="672" y="1370"/>
                    <a:pt x="656" y="1370"/>
                  </a:cubicBezTo>
                  <a:close/>
                  <a:moveTo>
                    <a:pt x="656" y="1142"/>
                  </a:moveTo>
                  <a:lnTo>
                    <a:pt x="199" y="1142"/>
                  </a:lnTo>
                  <a:cubicBezTo>
                    <a:pt x="184" y="1142"/>
                    <a:pt x="171" y="1129"/>
                    <a:pt x="171" y="1113"/>
                  </a:cubicBezTo>
                  <a:cubicBezTo>
                    <a:pt x="171" y="1098"/>
                    <a:pt x="184" y="1085"/>
                    <a:pt x="199" y="1085"/>
                  </a:cubicBezTo>
                  <a:lnTo>
                    <a:pt x="656" y="1085"/>
                  </a:lnTo>
                  <a:cubicBezTo>
                    <a:pt x="672" y="1085"/>
                    <a:pt x="685" y="1098"/>
                    <a:pt x="685" y="1113"/>
                  </a:cubicBezTo>
                  <a:cubicBezTo>
                    <a:pt x="685" y="1129"/>
                    <a:pt x="672" y="1142"/>
                    <a:pt x="656" y="1142"/>
                  </a:cubicBezTo>
                  <a:close/>
                  <a:moveTo>
                    <a:pt x="656" y="914"/>
                  </a:moveTo>
                  <a:lnTo>
                    <a:pt x="199" y="914"/>
                  </a:lnTo>
                  <a:cubicBezTo>
                    <a:pt x="184" y="914"/>
                    <a:pt x="171" y="901"/>
                    <a:pt x="171" y="885"/>
                  </a:cubicBezTo>
                  <a:cubicBezTo>
                    <a:pt x="171" y="869"/>
                    <a:pt x="184" y="856"/>
                    <a:pt x="199" y="856"/>
                  </a:cubicBezTo>
                  <a:lnTo>
                    <a:pt x="656" y="856"/>
                  </a:lnTo>
                  <a:cubicBezTo>
                    <a:pt x="672" y="856"/>
                    <a:pt x="685" y="869"/>
                    <a:pt x="685" y="885"/>
                  </a:cubicBezTo>
                  <a:cubicBezTo>
                    <a:pt x="685" y="901"/>
                    <a:pt x="672" y="914"/>
                    <a:pt x="656" y="914"/>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86" name="Shape 186"/>
            <p:cNvSpPr/>
            <p:nvPr/>
          </p:nvSpPr>
          <p:spPr>
            <a:xfrm>
              <a:off x="2164541" y="5954835"/>
              <a:ext cx="487588" cy="898213"/>
            </a:xfrm>
            <a:custGeom>
              <a:avLst/>
              <a:gdLst/>
              <a:ahLst/>
              <a:cxnLst/>
              <a:rect l="0" t="0" r="0" b="0"/>
              <a:pathLst>
                <a:path w="744" h="1372" extrusionOk="0">
                  <a:moveTo>
                    <a:pt x="714" y="0"/>
                  </a:moveTo>
                  <a:lnTo>
                    <a:pt x="29" y="0"/>
                  </a:lnTo>
                  <a:cubicBezTo>
                    <a:pt x="13" y="0"/>
                    <a:pt x="0" y="13"/>
                    <a:pt x="0" y="29"/>
                  </a:cubicBezTo>
                  <a:lnTo>
                    <a:pt x="0" y="1342"/>
                  </a:lnTo>
                  <a:cubicBezTo>
                    <a:pt x="0" y="1358"/>
                    <a:pt x="13" y="1371"/>
                    <a:pt x="29" y="1371"/>
                  </a:cubicBezTo>
                  <a:lnTo>
                    <a:pt x="286" y="1371"/>
                  </a:lnTo>
                  <a:lnTo>
                    <a:pt x="286" y="1228"/>
                  </a:lnTo>
                  <a:cubicBezTo>
                    <a:pt x="286" y="1212"/>
                    <a:pt x="299" y="1200"/>
                    <a:pt x="314" y="1200"/>
                  </a:cubicBezTo>
                  <a:lnTo>
                    <a:pt x="429" y="1200"/>
                  </a:lnTo>
                  <a:cubicBezTo>
                    <a:pt x="444" y="1200"/>
                    <a:pt x="457" y="1212"/>
                    <a:pt x="457" y="1228"/>
                  </a:cubicBezTo>
                  <a:lnTo>
                    <a:pt x="457" y="1371"/>
                  </a:lnTo>
                  <a:lnTo>
                    <a:pt x="714" y="1371"/>
                  </a:lnTo>
                  <a:cubicBezTo>
                    <a:pt x="730" y="1371"/>
                    <a:pt x="743" y="1358"/>
                    <a:pt x="743" y="1342"/>
                  </a:cubicBezTo>
                  <a:lnTo>
                    <a:pt x="743" y="29"/>
                  </a:lnTo>
                  <a:cubicBezTo>
                    <a:pt x="743" y="13"/>
                    <a:pt x="730" y="0"/>
                    <a:pt x="714" y="0"/>
                  </a:cubicBezTo>
                  <a:close/>
                  <a:moveTo>
                    <a:pt x="600" y="1085"/>
                  </a:moveTo>
                  <a:lnTo>
                    <a:pt x="143" y="1085"/>
                  </a:lnTo>
                  <a:cubicBezTo>
                    <a:pt x="127" y="1085"/>
                    <a:pt x="115" y="1073"/>
                    <a:pt x="115" y="1057"/>
                  </a:cubicBezTo>
                  <a:cubicBezTo>
                    <a:pt x="115" y="1041"/>
                    <a:pt x="127" y="1028"/>
                    <a:pt x="143" y="1028"/>
                  </a:cubicBezTo>
                  <a:lnTo>
                    <a:pt x="600" y="1028"/>
                  </a:lnTo>
                  <a:cubicBezTo>
                    <a:pt x="616" y="1028"/>
                    <a:pt x="629" y="1041"/>
                    <a:pt x="629" y="1057"/>
                  </a:cubicBezTo>
                  <a:cubicBezTo>
                    <a:pt x="629" y="1073"/>
                    <a:pt x="616" y="1085"/>
                    <a:pt x="600" y="1085"/>
                  </a:cubicBezTo>
                  <a:close/>
                  <a:moveTo>
                    <a:pt x="600" y="914"/>
                  </a:moveTo>
                  <a:lnTo>
                    <a:pt x="143" y="914"/>
                  </a:lnTo>
                  <a:cubicBezTo>
                    <a:pt x="127" y="914"/>
                    <a:pt x="115" y="902"/>
                    <a:pt x="115" y="886"/>
                  </a:cubicBezTo>
                  <a:cubicBezTo>
                    <a:pt x="115" y="871"/>
                    <a:pt x="127" y="857"/>
                    <a:pt x="143" y="857"/>
                  </a:cubicBezTo>
                  <a:lnTo>
                    <a:pt x="600" y="857"/>
                  </a:lnTo>
                  <a:cubicBezTo>
                    <a:pt x="616" y="857"/>
                    <a:pt x="629" y="871"/>
                    <a:pt x="629" y="886"/>
                  </a:cubicBezTo>
                  <a:cubicBezTo>
                    <a:pt x="629" y="902"/>
                    <a:pt x="616" y="914"/>
                    <a:pt x="600" y="914"/>
                  </a:cubicBezTo>
                  <a:close/>
                  <a:moveTo>
                    <a:pt x="600" y="743"/>
                  </a:moveTo>
                  <a:lnTo>
                    <a:pt x="143" y="743"/>
                  </a:lnTo>
                  <a:cubicBezTo>
                    <a:pt x="127" y="743"/>
                    <a:pt x="115" y="730"/>
                    <a:pt x="115" y="714"/>
                  </a:cubicBezTo>
                  <a:cubicBezTo>
                    <a:pt x="115" y="698"/>
                    <a:pt x="127" y="686"/>
                    <a:pt x="143" y="686"/>
                  </a:cubicBezTo>
                  <a:lnTo>
                    <a:pt x="600" y="686"/>
                  </a:lnTo>
                  <a:cubicBezTo>
                    <a:pt x="616" y="686"/>
                    <a:pt x="629" y="698"/>
                    <a:pt x="629" y="714"/>
                  </a:cubicBezTo>
                  <a:cubicBezTo>
                    <a:pt x="629" y="730"/>
                    <a:pt x="616" y="743"/>
                    <a:pt x="600" y="743"/>
                  </a:cubicBezTo>
                  <a:close/>
                  <a:moveTo>
                    <a:pt x="600" y="572"/>
                  </a:moveTo>
                  <a:lnTo>
                    <a:pt x="143" y="572"/>
                  </a:lnTo>
                  <a:cubicBezTo>
                    <a:pt x="127" y="572"/>
                    <a:pt x="115" y="559"/>
                    <a:pt x="115" y="543"/>
                  </a:cubicBezTo>
                  <a:cubicBezTo>
                    <a:pt x="115" y="527"/>
                    <a:pt x="127" y="514"/>
                    <a:pt x="143" y="514"/>
                  </a:cubicBezTo>
                  <a:lnTo>
                    <a:pt x="600" y="514"/>
                  </a:lnTo>
                  <a:cubicBezTo>
                    <a:pt x="616" y="514"/>
                    <a:pt x="629" y="527"/>
                    <a:pt x="629" y="543"/>
                  </a:cubicBezTo>
                  <a:cubicBezTo>
                    <a:pt x="629" y="559"/>
                    <a:pt x="616" y="572"/>
                    <a:pt x="600" y="572"/>
                  </a:cubicBezTo>
                  <a:close/>
                  <a:moveTo>
                    <a:pt x="600" y="400"/>
                  </a:moveTo>
                  <a:lnTo>
                    <a:pt x="143" y="400"/>
                  </a:lnTo>
                  <a:cubicBezTo>
                    <a:pt x="127" y="400"/>
                    <a:pt x="115" y="388"/>
                    <a:pt x="115" y="372"/>
                  </a:cubicBezTo>
                  <a:cubicBezTo>
                    <a:pt x="115" y="357"/>
                    <a:pt x="127" y="343"/>
                    <a:pt x="143" y="343"/>
                  </a:cubicBezTo>
                  <a:lnTo>
                    <a:pt x="600" y="343"/>
                  </a:lnTo>
                  <a:cubicBezTo>
                    <a:pt x="616" y="343"/>
                    <a:pt x="629" y="357"/>
                    <a:pt x="629" y="372"/>
                  </a:cubicBezTo>
                  <a:cubicBezTo>
                    <a:pt x="629" y="388"/>
                    <a:pt x="616" y="400"/>
                    <a:pt x="600" y="400"/>
                  </a:cubicBezTo>
                  <a:close/>
                  <a:moveTo>
                    <a:pt x="600" y="229"/>
                  </a:moveTo>
                  <a:lnTo>
                    <a:pt x="143" y="229"/>
                  </a:lnTo>
                  <a:cubicBezTo>
                    <a:pt x="127" y="229"/>
                    <a:pt x="115" y="216"/>
                    <a:pt x="115" y="200"/>
                  </a:cubicBezTo>
                  <a:cubicBezTo>
                    <a:pt x="115" y="185"/>
                    <a:pt x="127" y="172"/>
                    <a:pt x="143" y="172"/>
                  </a:cubicBezTo>
                  <a:lnTo>
                    <a:pt x="600" y="172"/>
                  </a:lnTo>
                  <a:cubicBezTo>
                    <a:pt x="616" y="172"/>
                    <a:pt x="629" y="185"/>
                    <a:pt x="629" y="200"/>
                  </a:cubicBezTo>
                  <a:cubicBezTo>
                    <a:pt x="629" y="216"/>
                    <a:pt x="616" y="229"/>
                    <a:pt x="600" y="229"/>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87" name="Shape 187"/>
            <p:cNvSpPr/>
            <p:nvPr/>
          </p:nvSpPr>
          <p:spPr>
            <a:xfrm>
              <a:off x="675808" y="6070362"/>
              <a:ext cx="781872" cy="782688"/>
            </a:xfrm>
            <a:custGeom>
              <a:avLst/>
              <a:gdLst/>
              <a:ahLst/>
              <a:cxnLst/>
              <a:rect l="0" t="0" r="0" b="0"/>
              <a:pathLst>
                <a:path w="1197" h="1196" extrusionOk="0">
                  <a:moveTo>
                    <a:pt x="1176" y="478"/>
                  </a:moveTo>
                  <a:lnTo>
                    <a:pt x="1116" y="478"/>
                  </a:lnTo>
                  <a:lnTo>
                    <a:pt x="1116" y="378"/>
                  </a:lnTo>
                  <a:cubicBezTo>
                    <a:pt x="1116" y="367"/>
                    <a:pt x="1107" y="358"/>
                    <a:pt x="1096" y="358"/>
                  </a:cubicBezTo>
                  <a:lnTo>
                    <a:pt x="897" y="358"/>
                  </a:lnTo>
                  <a:cubicBezTo>
                    <a:pt x="886" y="358"/>
                    <a:pt x="877" y="367"/>
                    <a:pt x="877" y="378"/>
                  </a:cubicBezTo>
                  <a:lnTo>
                    <a:pt x="877" y="478"/>
                  </a:lnTo>
                  <a:lnTo>
                    <a:pt x="817" y="478"/>
                  </a:lnTo>
                  <a:cubicBezTo>
                    <a:pt x="806" y="478"/>
                    <a:pt x="797" y="487"/>
                    <a:pt x="797" y="498"/>
                  </a:cubicBezTo>
                  <a:lnTo>
                    <a:pt x="797" y="677"/>
                  </a:lnTo>
                  <a:lnTo>
                    <a:pt x="478" y="677"/>
                  </a:lnTo>
                  <a:lnTo>
                    <a:pt x="478" y="378"/>
                  </a:lnTo>
                  <a:cubicBezTo>
                    <a:pt x="478" y="367"/>
                    <a:pt x="470" y="358"/>
                    <a:pt x="459" y="358"/>
                  </a:cubicBezTo>
                  <a:lnTo>
                    <a:pt x="399" y="358"/>
                  </a:lnTo>
                  <a:lnTo>
                    <a:pt x="399" y="219"/>
                  </a:lnTo>
                  <a:cubicBezTo>
                    <a:pt x="399" y="208"/>
                    <a:pt x="390" y="199"/>
                    <a:pt x="379" y="199"/>
                  </a:cubicBezTo>
                  <a:lnTo>
                    <a:pt x="239" y="199"/>
                  </a:lnTo>
                  <a:lnTo>
                    <a:pt x="239" y="20"/>
                  </a:lnTo>
                  <a:cubicBezTo>
                    <a:pt x="239" y="9"/>
                    <a:pt x="230" y="0"/>
                    <a:pt x="219" y="0"/>
                  </a:cubicBezTo>
                  <a:cubicBezTo>
                    <a:pt x="208" y="0"/>
                    <a:pt x="200" y="9"/>
                    <a:pt x="200" y="20"/>
                  </a:cubicBezTo>
                  <a:lnTo>
                    <a:pt x="200" y="199"/>
                  </a:lnTo>
                  <a:lnTo>
                    <a:pt x="100" y="199"/>
                  </a:lnTo>
                  <a:cubicBezTo>
                    <a:pt x="89" y="199"/>
                    <a:pt x="80" y="208"/>
                    <a:pt x="80" y="219"/>
                  </a:cubicBezTo>
                  <a:lnTo>
                    <a:pt x="80" y="358"/>
                  </a:lnTo>
                  <a:lnTo>
                    <a:pt x="20" y="358"/>
                  </a:lnTo>
                  <a:cubicBezTo>
                    <a:pt x="9" y="358"/>
                    <a:pt x="0" y="367"/>
                    <a:pt x="0" y="378"/>
                  </a:cubicBezTo>
                  <a:lnTo>
                    <a:pt x="0" y="1175"/>
                  </a:lnTo>
                  <a:cubicBezTo>
                    <a:pt x="0" y="1186"/>
                    <a:pt x="9" y="1195"/>
                    <a:pt x="20" y="1195"/>
                  </a:cubicBezTo>
                  <a:lnTo>
                    <a:pt x="160" y="1195"/>
                  </a:lnTo>
                  <a:lnTo>
                    <a:pt x="160" y="1056"/>
                  </a:lnTo>
                  <a:cubicBezTo>
                    <a:pt x="160" y="1045"/>
                    <a:pt x="169" y="1036"/>
                    <a:pt x="180" y="1036"/>
                  </a:cubicBezTo>
                  <a:lnTo>
                    <a:pt x="259" y="1036"/>
                  </a:lnTo>
                  <a:cubicBezTo>
                    <a:pt x="270" y="1036"/>
                    <a:pt x="279" y="1045"/>
                    <a:pt x="279" y="1056"/>
                  </a:cubicBezTo>
                  <a:lnTo>
                    <a:pt x="279" y="1195"/>
                  </a:lnTo>
                  <a:lnTo>
                    <a:pt x="459" y="1195"/>
                  </a:lnTo>
                  <a:lnTo>
                    <a:pt x="817" y="1195"/>
                  </a:lnTo>
                  <a:lnTo>
                    <a:pt x="956" y="1195"/>
                  </a:lnTo>
                  <a:lnTo>
                    <a:pt x="956" y="1056"/>
                  </a:lnTo>
                  <a:cubicBezTo>
                    <a:pt x="956" y="1045"/>
                    <a:pt x="965" y="1036"/>
                    <a:pt x="976" y="1036"/>
                  </a:cubicBezTo>
                  <a:lnTo>
                    <a:pt x="1056" y="1036"/>
                  </a:lnTo>
                  <a:cubicBezTo>
                    <a:pt x="1067" y="1036"/>
                    <a:pt x="1076" y="1045"/>
                    <a:pt x="1076" y="1056"/>
                  </a:cubicBezTo>
                  <a:lnTo>
                    <a:pt x="1076" y="1195"/>
                  </a:lnTo>
                  <a:lnTo>
                    <a:pt x="1176" y="1195"/>
                  </a:lnTo>
                  <a:cubicBezTo>
                    <a:pt x="1187" y="1195"/>
                    <a:pt x="1196" y="1186"/>
                    <a:pt x="1196" y="1175"/>
                  </a:cubicBezTo>
                  <a:lnTo>
                    <a:pt x="1196" y="498"/>
                  </a:lnTo>
                  <a:cubicBezTo>
                    <a:pt x="1196" y="487"/>
                    <a:pt x="1187" y="478"/>
                    <a:pt x="1176" y="478"/>
                  </a:cubicBezTo>
                  <a:close/>
                  <a:moveTo>
                    <a:pt x="180" y="279"/>
                  </a:moveTo>
                  <a:lnTo>
                    <a:pt x="299" y="279"/>
                  </a:lnTo>
                  <a:cubicBezTo>
                    <a:pt x="310" y="279"/>
                    <a:pt x="319" y="288"/>
                    <a:pt x="319" y="299"/>
                  </a:cubicBezTo>
                  <a:cubicBezTo>
                    <a:pt x="319" y="310"/>
                    <a:pt x="310" y="319"/>
                    <a:pt x="299" y="319"/>
                  </a:cubicBezTo>
                  <a:lnTo>
                    <a:pt x="180" y="319"/>
                  </a:lnTo>
                  <a:cubicBezTo>
                    <a:pt x="169" y="319"/>
                    <a:pt x="160" y="310"/>
                    <a:pt x="160" y="299"/>
                  </a:cubicBezTo>
                  <a:cubicBezTo>
                    <a:pt x="160" y="288"/>
                    <a:pt x="169" y="279"/>
                    <a:pt x="180" y="279"/>
                  </a:cubicBezTo>
                  <a:close/>
                  <a:moveTo>
                    <a:pt x="379" y="956"/>
                  </a:moveTo>
                  <a:lnTo>
                    <a:pt x="100" y="956"/>
                  </a:lnTo>
                  <a:cubicBezTo>
                    <a:pt x="89" y="956"/>
                    <a:pt x="80" y="947"/>
                    <a:pt x="80" y="936"/>
                  </a:cubicBezTo>
                  <a:cubicBezTo>
                    <a:pt x="80" y="925"/>
                    <a:pt x="89" y="916"/>
                    <a:pt x="100" y="916"/>
                  </a:cubicBezTo>
                  <a:lnTo>
                    <a:pt x="379" y="916"/>
                  </a:lnTo>
                  <a:cubicBezTo>
                    <a:pt x="390" y="916"/>
                    <a:pt x="399" y="925"/>
                    <a:pt x="399" y="936"/>
                  </a:cubicBezTo>
                  <a:cubicBezTo>
                    <a:pt x="399" y="947"/>
                    <a:pt x="390" y="956"/>
                    <a:pt x="379" y="956"/>
                  </a:cubicBezTo>
                  <a:close/>
                  <a:moveTo>
                    <a:pt x="379" y="876"/>
                  </a:moveTo>
                  <a:lnTo>
                    <a:pt x="100" y="876"/>
                  </a:lnTo>
                  <a:cubicBezTo>
                    <a:pt x="89" y="876"/>
                    <a:pt x="80" y="867"/>
                    <a:pt x="80" y="856"/>
                  </a:cubicBezTo>
                  <a:cubicBezTo>
                    <a:pt x="80" y="845"/>
                    <a:pt x="89" y="836"/>
                    <a:pt x="100" y="836"/>
                  </a:cubicBezTo>
                  <a:lnTo>
                    <a:pt x="379" y="836"/>
                  </a:lnTo>
                  <a:cubicBezTo>
                    <a:pt x="390" y="836"/>
                    <a:pt x="399" y="845"/>
                    <a:pt x="399" y="856"/>
                  </a:cubicBezTo>
                  <a:cubicBezTo>
                    <a:pt x="399" y="867"/>
                    <a:pt x="390" y="876"/>
                    <a:pt x="379" y="876"/>
                  </a:cubicBezTo>
                  <a:close/>
                  <a:moveTo>
                    <a:pt x="379" y="797"/>
                  </a:moveTo>
                  <a:lnTo>
                    <a:pt x="100" y="797"/>
                  </a:lnTo>
                  <a:cubicBezTo>
                    <a:pt x="89" y="797"/>
                    <a:pt x="80" y="788"/>
                    <a:pt x="80" y="777"/>
                  </a:cubicBezTo>
                  <a:cubicBezTo>
                    <a:pt x="80" y="766"/>
                    <a:pt x="89" y="757"/>
                    <a:pt x="100" y="757"/>
                  </a:cubicBezTo>
                  <a:lnTo>
                    <a:pt x="379" y="757"/>
                  </a:lnTo>
                  <a:cubicBezTo>
                    <a:pt x="390" y="757"/>
                    <a:pt x="399" y="766"/>
                    <a:pt x="399" y="777"/>
                  </a:cubicBezTo>
                  <a:cubicBezTo>
                    <a:pt x="399" y="788"/>
                    <a:pt x="390" y="797"/>
                    <a:pt x="379" y="797"/>
                  </a:cubicBezTo>
                  <a:close/>
                  <a:moveTo>
                    <a:pt x="379" y="717"/>
                  </a:moveTo>
                  <a:lnTo>
                    <a:pt x="100" y="717"/>
                  </a:lnTo>
                  <a:cubicBezTo>
                    <a:pt x="89" y="717"/>
                    <a:pt x="80" y="708"/>
                    <a:pt x="80" y="697"/>
                  </a:cubicBezTo>
                  <a:cubicBezTo>
                    <a:pt x="80" y="686"/>
                    <a:pt x="89" y="677"/>
                    <a:pt x="100" y="677"/>
                  </a:cubicBezTo>
                  <a:lnTo>
                    <a:pt x="379" y="677"/>
                  </a:lnTo>
                  <a:cubicBezTo>
                    <a:pt x="390" y="677"/>
                    <a:pt x="399" y="686"/>
                    <a:pt x="399" y="697"/>
                  </a:cubicBezTo>
                  <a:cubicBezTo>
                    <a:pt x="399" y="708"/>
                    <a:pt x="390" y="717"/>
                    <a:pt x="379" y="717"/>
                  </a:cubicBezTo>
                  <a:close/>
                  <a:moveTo>
                    <a:pt x="379" y="637"/>
                  </a:moveTo>
                  <a:lnTo>
                    <a:pt x="100" y="637"/>
                  </a:lnTo>
                  <a:cubicBezTo>
                    <a:pt x="89" y="637"/>
                    <a:pt x="80" y="628"/>
                    <a:pt x="80" y="617"/>
                  </a:cubicBezTo>
                  <a:cubicBezTo>
                    <a:pt x="80" y="606"/>
                    <a:pt x="89" y="597"/>
                    <a:pt x="100" y="597"/>
                  </a:cubicBezTo>
                  <a:lnTo>
                    <a:pt x="379" y="597"/>
                  </a:lnTo>
                  <a:cubicBezTo>
                    <a:pt x="390" y="597"/>
                    <a:pt x="399" y="606"/>
                    <a:pt x="399" y="617"/>
                  </a:cubicBezTo>
                  <a:cubicBezTo>
                    <a:pt x="399" y="628"/>
                    <a:pt x="390" y="637"/>
                    <a:pt x="379" y="637"/>
                  </a:cubicBezTo>
                  <a:close/>
                  <a:moveTo>
                    <a:pt x="379" y="558"/>
                  </a:moveTo>
                  <a:lnTo>
                    <a:pt x="100" y="558"/>
                  </a:lnTo>
                  <a:cubicBezTo>
                    <a:pt x="89" y="558"/>
                    <a:pt x="80" y="549"/>
                    <a:pt x="80" y="538"/>
                  </a:cubicBezTo>
                  <a:cubicBezTo>
                    <a:pt x="80" y="527"/>
                    <a:pt x="89" y="518"/>
                    <a:pt x="100" y="518"/>
                  </a:cubicBezTo>
                  <a:lnTo>
                    <a:pt x="379" y="518"/>
                  </a:lnTo>
                  <a:cubicBezTo>
                    <a:pt x="390" y="518"/>
                    <a:pt x="399" y="527"/>
                    <a:pt x="399" y="538"/>
                  </a:cubicBezTo>
                  <a:cubicBezTo>
                    <a:pt x="399" y="549"/>
                    <a:pt x="390" y="558"/>
                    <a:pt x="379" y="558"/>
                  </a:cubicBezTo>
                  <a:close/>
                  <a:moveTo>
                    <a:pt x="379" y="478"/>
                  </a:moveTo>
                  <a:lnTo>
                    <a:pt x="100" y="478"/>
                  </a:lnTo>
                  <a:cubicBezTo>
                    <a:pt x="89" y="478"/>
                    <a:pt x="80" y="469"/>
                    <a:pt x="80" y="458"/>
                  </a:cubicBezTo>
                  <a:cubicBezTo>
                    <a:pt x="80" y="447"/>
                    <a:pt x="89" y="438"/>
                    <a:pt x="100" y="438"/>
                  </a:cubicBezTo>
                  <a:lnTo>
                    <a:pt x="379" y="438"/>
                  </a:lnTo>
                  <a:cubicBezTo>
                    <a:pt x="390" y="438"/>
                    <a:pt x="399" y="447"/>
                    <a:pt x="399" y="458"/>
                  </a:cubicBezTo>
                  <a:cubicBezTo>
                    <a:pt x="399" y="469"/>
                    <a:pt x="390" y="478"/>
                    <a:pt x="379" y="478"/>
                  </a:cubicBezTo>
                  <a:close/>
                  <a:moveTo>
                    <a:pt x="737" y="996"/>
                  </a:moveTo>
                  <a:lnTo>
                    <a:pt x="538" y="996"/>
                  </a:lnTo>
                  <a:cubicBezTo>
                    <a:pt x="527" y="996"/>
                    <a:pt x="518" y="987"/>
                    <a:pt x="518" y="976"/>
                  </a:cubicBezTo>
                  <a:cubicBezTo>
                    <a:pt x="518" y="965"/>
                    <a:pt x="527" y="956"/>
                    <a:pt x="538" y="956"/>
                  </a:cubicBezTo>
                  <a:lnTo>
                    <a:pt x="737" y="956"/>
                  </a:lnTo>
                  <a:cubicBezTo>
                    <a:pt x="748" y="956"/>
                    <a:pt x="757" y="965"/>
                    <a:pt x="757" y="976"/>
                  </a:cubicBezTo>
                  <a:cubicBezTo>
                    <a:pt x="757" y="987"/>
                    <a:pt x="748" y="996"/>
                    <a:pt x="737" y="996"/>
                  </a:cubicBezTo>
                  <a:close/>
                  <a:moveTo>
                    <a:pt x="737" y="916"/>
                  </a:moveTo>
                  <a:lnTo>
                    <a:pt x="538" y="916"/>
                  </a:lnTo>
                  <a:cubicBezTo>
                    <a:pt x="527" y="916"/>
                    <a:pt x="518" y="907"/>
                    <a:pt x="518" y="896"/>
                  </a:cubicBezTo>
                  <a:cubicBezTo>
                    <a:pt x="518" y="885"/>
                    <a:pt x="527" y="876"/>
                    <a:pt x="538" y="876"/>
                  </a:cubicBezTo>
                  <a:lnTo>
                    <a:pt x="737" y="876"/>
                  </a:lnTo>
                  <a:cubicBezTo>
                    <a:pt x="748" y="876"/>
                    <a:pt x="757" y="885"/>
                    <a:pt x="757" y="896"/>
                  </a:cubicBezTo>
                  <a:cubicBezTo>
                    <a:pt x="757" y="907"/>
                    <a:pt x="748" y="916"/>
                    <a:pt x="737" y="916"/>
                  </a:cubicBezTo>
                  <a:close/>
                  <a:moveTo>
                    <a:pt x="737" y="836"/>
                  </a:moveTo>
                  <a:lnTo>
                    <a:pt x="538" y="836"/>
                  </a:lnTo>
                  <a:cubicBezTo>
                    <a:pt x="527" y="836"/>
                    <a:pt x="518" y="827"/>
                    <a:pt x="518" y="816"/>
                  </a:cubicBezTo>
                  <a:cubicBezTo>
                    <a:pt x="518" y="805"/>
                    <a:pt x="527" y="797"/>
                    <a:pt x="538" y="797"/>
                  </a:cubicBezTo>
                  <a:lnTo>
                    <a:pt x="737" y="797"/>
                  </a:lnTo>
                  <a:cubicBezTo>
                    <a:pt x="748" y="797"/>
                    <a:pt x="757" y="805"/>
                    <a:pt x="757" y="816"/>
                  </a:cubicBezTo>
                  <a:cubicBezTo>
                    <a:pt x="757" y="827"/>
                    <a:pt x="748" y="836"/>
                    <a:pt x="737" y="836"/>
                  </a:cubicBezTo>
                  <a:close/>
                  <a:moveTo>
                    <a:pt x="1096" y="996"/>
                  </a:moveTo>
                  <a:lnTo>
                    <a:pt x="897" y="996"/>
                  </a:lnTo>
                  <a:cubicBezTo>
                    <a:pt x="886" y="996"/>
                    <a:pt x="877" y="987"/>
                    <a:pt x="877" y="976"/>
                  </a:cubicBezTo>
                  <a:cubicBezTo>
                    <a:pt x="877" y="965"/>
                    <a:pt x="886" y="956"/>
                    <a:pt x="897" y="956"/>
                  </a:cubicBezTo>
                  <a:lnTo>
                    <a:pt x="1096" y="956"/>
                  </a:lnTo>
                  <a:cubicBezTo>
                    <a:pt x="1107" y="956"/>
                    <a:pt x="1116" y="965"/>
                    <a:pt x="1116" y="976"/>
                  </a:cubicBezTo>
                  <a:cubicBezTo>
                    <a:pt x="1116" y="987"/>
                    <a:pt x="1107" y="996"/>
                    <a:pt x="1096" y="996"/>
                  </a:cubicBezTo>
                  <a:close/>
                  <a:moveTo>
                    <a:pt x="1096" y="916"/>
                  </a:moveTo>
                  <a:lnTo>
                    <a:pt x="897" y="916"/>
                  </a:lnTo>
                  <a:cubicBezTo>
                    <a:pt x="886" y="916"/>
                    <a:pt x="877" y="907"/>
                    <a:pt x="877" y="896"/>
                  </a:cubicBezTo>
                  <a:cubicBezTo>
                    <a:pt x="877" y="885"/>
                    <a:pt x="886" y="876"/>
                    <a:pt x="897" y="876"/>
                  </a:cubicBezTo>
                  <a:lnTo>
                    <a:pt x="1096" y="876"/>
                  </a:lnTo>
                  <a:cubicBezTo>
                    <a:pt x="1107" y="876"/>
                    <a:pt x="1116" y="885"/>
                    <a:pt x="1116" y="896"/>
                  </a:cubicBezTo>
                  <a:cubicBezTo>
                    <a:pt x="1116" y="907"/>
                    <a:pt x="1107" y="916"/>
                    <a:pt x="1096" y="916"/>
                  </a:cubicBezTo>
                  <a:close/>
                  <a:moveTo>
                    <a:pt x="1096" y="836"/>
                  </a:moveTo>
                  <a:lnTo>
                    <a:pt x="897" y="836"/>
                  </a:lnTo>
                  <a:cubicBezTo>
                    <a:pt x="886" y="836"/>
                    <a:pt x="877" y="827"/>
                    <a:pt x="877" y="816"/>
                  </a:cubicBezTo>
                  <a:cubicBezTo>
                    <a:pt x="877" y="805"/>
                    <a:pt x="886" y="797"/>
                    <a:pt x="897" y="797"/>
                  </a:cubicBezTo>
                  <a:lnTo>
                    <a:pt x="1096" y="797"/>
                  </a:lnTo>
                  <a:cubicBezTo>
                    <a:pt x="1107" y="797"/>
                    <a:pt x="1116" y="805"/>
                    <a:pt x="1116" y="816"/>
                  </a:cubicBezTo>
                  <a:cubicBezTo>
                    <a:pt x="1116" y="827"/>
                    <a:pt x="1107" y="836"/>
                    <a:pt x="1096" y="836"/>
                  </a:cubicBezTo>
                  <a:close/>
                  <a:moveTo>
                    <a:pt x="1096" y="757"/>
                  </a:moveTo>
                  <a:lnTo>
                    <a:pt x="897" y="757"/>
                  </a:lnTo>
                  <a:cubicBezTo>
                    <a:pt x="886" y="757"/>
                    <a:pt x="877" y="748"/>
                    <a:pt x="877" y="737"/>
                  </a:cubicBezTo>
                  <a:cubicBezTo>
                    <a:pt x="877" y="726"/>
                    <a:pt x="886" y="717"/>
                    <a:pt x="897" y="717"/>
                  </a:cubicBezTo>
                  <a:lnTo>
                    <a:pt x="1096" y="717"/>
                  </a:lnTo>
                  <a:cubicBezTo>
                    <a:pt x="1107" y="717"/>
                    <a:pt x="1116" y="726"/>
                    <a:pt x="1116" y="737"/>
                  </a:cubicBezTo>
                  <a:cubicBezTo>
                    <a:pt x="1116" y="748"/>
                    <a:pt x="1107" y="757"/>
                    <a:pt x="1096" y="757"/>
                  </a:cubicBezTo>
                  <a:close/>
                  <a:moveTo>
                    <a:pt x="1096" y="677"/>
                  </a:moveTo>
                  <a:lnTo>
                    <a:pt x="897" y="677"/>
                  </a:lnTo>
                  <a:cubicBezTo>
                    <a:pt x="886" y="677"/>
                    <a:pt x="877" y="668"/>
                    <a:pt x="877" y="657"/>
                  </a:cubicBezTo>
                  <a:cubicBezTo>
                    <a:pt x="877" y="646"/>
                    <a:pt x="886" y="637"/>
                    <a:pt x="897" y="637"/>
                  </a:cubicBezTo>
                  <a:lnTo>
                    <a:pt x="1096" y="637"/>
                  </a:lnTo>
                  <a:cubicBezTo>
                    <a:pt x="1107" y="637"/>
                    <a:pt x="1116" y="646"/>
                    <a:pt x="1116" y="657"/>
                  </a:cubicBezTo>
                  <a:cubicBezTo>
                    <a:pt x="1116" y="668"/>
                    <a:pt x="1107" y="677"/>
                    <a:pt x="1096" y="677"/>
                  </a:cubicBezTo>
                  <a:close/>
                  <a:moveTo>
                    <a:pt x="1096" y="597"/>
                  </a:moveTo>
                  <a:lnTo>
                    <a:pt x="897" y="597"/>
                  </a:lnTo>
                  <a:cubicBezTo>
                    <a:pt x="886" y="597"/>
                    <a:pt x="877" y="588"/>
                    <a:pt x="877" y="577"/>
                  </a:cubicBezTo>
                  <a:cubicBezTo>
                    <a:pt x="877" y="566"/>
                    <a:pt x="886" y="558"/>
                    <a:pt x="897" y="558"/>
                  </a:cubicBezTo>
                  <a:lnTo>
                    <a:pt x="1096" y="558"/>
                  </a:lnTo>
                  <a:cubicBezTo>
                    <a:pt x="1107" y="558"/>
                    <a:pt x="1116" y="566"/>
                    <a:pt x="1116" y="577"/>
                  </a:cubicBezTo>
                  <a:cubicBezTo>
                    <a:pt x="1116" y="588"/>
                    <a:pt x="1107" y="597"/>
                    <a:pt x="1096" y="597"/>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88" name="Shape 188"/>
            <p:cNvSpPr/>
            <p:nvPr/>
          </p:nvSpPr>
          <p:spPr>
            <a:xfrm>
              <a:off x="2914677" y="6278310"/>
              <a:ext cx="268317" cy="574740"/>
            </a:xfrm>
            <a:custGeom>
              <a:avLst/>
              <a:gdLst/>
              <a:ahLst/>
              <a:cxnLst/>
              <a:rect l="0" t="0" r="0" b="0"/>
              <a:pathLst>
                <a:path w="409" h="876" extrusionOk="0">
                  <a:moveTo>
                    <a:pt x="394" y="0"/>
                  </a:moveTo>
                  <a:lnTo>
                    <a:pt x="15" y="0"/>
                  </a:lnTo>
                  <a:cubicBezTo>
                    <a:pt x="7" y="0"/>
                    <a:pt x="0" y="7"/>
                    <a:pt x="0" y="15"/>
                  </a:cubicBezTo>
                  <a:lnTo>
                    <a:pt x="0" y="59"/>
                  </a:lnTo>
                  <a:lnTo>
                    <a:pt x="248" y="59"/>
                  </a:lnTo>
                  <a:cubicBezTo>
                    <a:pt x="256" y="59"/>
                    <a:pt x="262" y="65"/>
                    <a:pt x="262" y="73"/>
                  </a:cubicBezTo>
                  <a:cubicBezTo>
                    <a:pt x="262" y="81"/>
                    <a:pt x="256" y="88"/>
                    <a:pt x="248" y="88"/>
                  </a:cubicBezTo>
                  <a:lnTo>
                    <a:pt x="0" y="88"/>
                  </a:lnTo>
                  <a:lnTo>
                    <a:pt x="0" y="146"/>
                  </a:lnTo>
                  <a:lnTo>
                    <a:pt x="188" y="146"/>
                  </a:lnTo>
                  <a:cubicBezTo>
                    <a:pt x="196" y="146"/>
                    <a:pt x="203" y="153"/>
                    <a:pt x="203" y="161"/>
                  </a:cubicBezTo>
                  <a:cubicBezTo>
                    <a:pt x="203" y="169"/>
                    <a:pt x="196" y="175"/>
                    <a:pt x="188" y="175"/>
                  </a:cubicBezTo>
                  <a:lnTo>
                    <a:pt x="0" y="175"/>
                  </a:lnTo>
                  <a:lnTo>
                    <a:pt x="0" y="234"/>
                  </a:lnTo>
                  <a:lnTo>
                    <a:pt x="128" y="234"/>
                  </a:lnTo>
                  <a:cubicBezTo>
                    <a:pt x="136" y="234"/>
                    <a:pt x="143" y="240"/>
                    <a:pt x="143" y="248"/>
                  </a:cubicBezTo>
                  <a:cubicBezTo>
                    <a:pt x="143" y="256"/>
                    <a:pt x="136" y="263"/>
                    <a:pt x="128" y="263"/>
                  </a:cubicBezTo>
                  <a:lnTo>
                    <a:pt x="0" y="263"/>
                  </a:lnTo>
                  <a:lnTo>
                    <a:pt x="0" y="292"/>
                  </a:lnTo>
                  <a:lnTo>
                    <a:pt x="131" y="292"/>
                  </a:lnTo>
                  <a:cubicBezTo>
                    <a:pt x="139" y="292"/>
                    <a:pt x="146" y="298"/>
                    <a:pt x="146" y="307"/>
                  </a:cubicBezTo>
                  <a:lnTo>
                    <a:pt x="146" y="875"/>
                  </a:lnTo>
                  <a:lnTo>
                    <a:pt x="175" y="875"/>
                  </a:lnTo>
                  <a:lnTo>
                    <a:pt x="175" y="744"/>
                  </a:lnTo>
                  <a:cubicBezTo>
                    <a:pt x="175" y="736"/>
                    <a:pt x="182" y="729"/>
                    <a:pt x="190" y="729"/>
                  </a:cubicBezTo>
                  <a:lnTo>
                    <a:pt x="306" y="729"/>
                  </a:lnTo>
                  <a:cubicBezTo>
                    <a:pt x="314" y="729"/>
                    <a:pt x="321" y="736"/>
                    <a:pt x="321" y="744"/>
                  </a:cubicBezTo>
                  <a:lnTo>
                    <a:pt x="321" y="875"/>
                  </a:lnTo>
                  <a:lnTo>
                    <a:pt x="394" y="875"/>
                  </a:lnTo>
                  <a:cubicBezTo>
                    <a:pt x="402" y="875"/>
                    <a:pt x="408" y="868"/>
                    <a:pt x="408" y="860"/>
                  </a:cubicBezTo>
                  <a:lnTo>
                    <a:pt x="408" y="15"/>
                  </a:lnTo>
                  <a:cubicBezTo>
                    <a:pt x="408" y="7"/>
                    <a:pt x="402" y="0"/>
                    <a:pt x="394" y="0"/>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89" name="Shape 189"/>
            <p:cNvSpPr/>
            <p:nvPr/>
          </p:nvSpPr>
          <p:spPr>
            <a:xfrm>
              <a:off x="2724258" y="6489144"/>
              <a:ext cx="268317" cy="363906"/>
            </a:xfrm>
            <a:custGeom>
              <a:avLst/>
              <a:gdLst/>
              <a:ahLst/>
              <a:cxnLst/>
              <a:rect l="0" t="0" r="0" b="0"/>
              <a:pathLst>
                <a:path w="409" h="555" extrusionOk="0">
                  <a:moveTo>
                    <a:pt x="14" y="0"/>
                  </a:moveTo>
                  <a:lnTo>
                    <a:pt x="0" y="0"/>
                  </a:lnTo>
                  <a:lnTo>
                    <a:pt x="0" y="15"/>
                  </a:lnTo>
                  <a:lnTo>
                    <a:pt x="0" y="88"/>
                  </a:lnTo>
                  <a:lnTo>
                    <a:pt x="179" y="88"/>
                  </a:lnTo>
                  <a:cubicBezTo>
                    <a:pt x="187" y="88"/>
                    <a:pt x="194" y="94"/>
                    <a:pt x="194" y="102"/>
                  </a:cubicBezTo>
                  <a:cubicBezTo>
                    <a:pt x="194" y="110"/>
                    <a:pt x="187" y="117"/>
                    <a:pt x="179" y="117"/>
                  </a:cubicBezTo>
                  <a:lnTo>
                    <a:pt x="0" y="117"/>
                  </a:lnTo>
                  <a:lnTo>
                    <a:pt x="0" y="175"/>
                  </a:lnTo>
                  <a:lnTo>
                    <a:pt x="149" y="175"/>
                  </a:lnTo>
                  <a:cubicBezTo>
                    <a:pt x="157" y="175"/>
                    <a:pt x="164" y="182"/>
                    <a:pt x="164" y="190"/>
                  </a:cubicBezTo>
                  <a:cubicBezTo>
                    <a:pt x="164" y="198"/>
                    <a:pt x="157" y="204"/>
                    <a:pt x="149" y="204"/>
                  </a:cubicBezTo>
                  <a:lnTo>
                    <a:pt x="0" y="204"/>
                  </a:lnTo>
                  <a:lnTo>
                    <a:pt x="0" y="262"/>
                  </a:lnTo>
                  <a:lnTo>
                    <a:pt x="90" y="262"/>
                  </a:lnTo>
                  <a:cubicBezTo>
                    <a:pt x="98" y="262"/>
                    <a:pt x="104" y="269"/>
                    <a:pt x="104" y="277"/>
                  </a:cubicBezTo>
                  <a:cubicBezTo>
                    <a:pt x="104" y="285"/>
                    <a:pt x="98" y="292"/>
                    <a:pt x="90" y="292"/>
                  </a:cubicBezTo>
                  <a:lnTo>
                    <a:pt x="0" y="292"/>
                  </a:lnTo>
                  <a:lnTo>
                    <a:pt x="0" y="539"/>
                  </a:lnTo>
                  <a:lnTo>
                    <a:pt x="0" y="554"/>
                  </a:lnTo>
                  <a:lnTo>
                    <a:pt x="14" y="554"/>
                  </a:lnTo>
                  <a:lnTo>
                    <a:pt x="87" y="554"/>
                  </a:lnTo>
                  <a:lnTo>
                    <a:pt x="87" y="423"/>
                  </a:lnTo>
                  <a:cubicBezTo>
                    <a:pt x="87" y="415"/>
                    <a:pt x="94" y="408"/>
                    <a:pt x="102" y="408"/>
                  </a:cubicBezTo>
                  <a:lnTo>
                    <a:pt x="218" y="408"/>
                  </a:lnTo>
                  <a:cubicBezTo>
                    <a:pt x="226" y="408"/>
                    <a:pt x="233" y="415"/>
                    <a:pt x="233" y="423"/>
                  </a:cubicBezTo>
                  <a:lnTo>
                    <a:pt x="233" y="554"/>
                  </a:lnTo>
                  <a:lnTo>
                    <a:pt x="393" y="554"/>
                  </a:lnTo>
                  <a:lnTo>
                    <a:pt x="408" y="554"/>
                  </a:lnTo>
                  <a:lnTo>
                    <a:pt x="408" y="539"/>
                  </a:lnTo>
                  <a:lnTo>
                    <a:pt x="408" y="15"/>
                  </a:lnTo>
                  <a:lnTo>
                    <a:pt x="408" y="0"/>
                  </a:lnTo>
                  <a:lnTo>
                    <a:pt x="393" y="0"/>
                  </a:lnTo>
                  <a:lnTo>
                    <a:pt x="14" y="0"/>
                  </a:ln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90" name="Shape 190"/>
            <p:cNvSpPr/>
            <p:nvPr/>
          </p:nvSpPr>
          <p:spPr>
            <a:xfrm>
              <a:off x="222840" y="6050144"/>
              <a:ext cx="375067" cy="802906"/>
            </a:xfrm>
            <a:custGeom>
              <a:avLst/>
              <a:gdLst/>
              <a:ahLst/>
              <a:cxnLst/>
              <a:rect l="0" t="0" r="0" b="0"/>
              <a:pathLst>
                <a:path w="572" h="1226" extrusionOk="0">
                  <a:moveTo>
                    <a:pt x="551" y="0"/>
                  </a:moveTo>
                  <a:lnTo>
                    <a:pt x="20" y="0"/>
                  </a:lnTo>
                  <a:cubicBezTo>
                    <a:pt x="9" y="0"/>
                    <a:pt x="0" y="10"/>
                    <a:pt x="0" y="21"/>
                  </a:cubicBezTo>
                  <a:lnTo>
                    <a:pt x="0" y="82"/>
                  </a:lnTo>
                  <a:lnTo>
                    <a:pt x="347" y="82"/>
                  </a:lnTo>
                  <a:cubicBezTo>
                    <a:pt x="358" y="82"/>
                    <a:pt x="367" y="91"/>
                    <a:pt x="367" y="102"/>
                  </a:cubicBezTo>
                  <a:cubicBezTo>
                    <a:pt x="367" y="114"/>
                    <a:pt x="358" y="123"/>
                    <a:pt x="347" y="123"/>
                  </a:cubicBezTo>
                  <a:lnTo>
                    <a:pt x="0" y="123"/>
                  </a:lnTo>
                  <a:lnTo>
                    <a:pt x="0" y="205"/>
                  </a:lnTo>
                  <a:lnTo>
                    <a:pt x="263" y="205"/>
                  </a:lnTo>
                  <a:cubicBezTo>
                    <a:pt x="274" y="205"/>
                    <a:pt x="283" y="214"/>
                    <a:pt x="283" y="225"/>
                  </a:cubicBezTo>
                  <a:cubicBezTo>
                    <a:pt x="283" y="236"/>
                    <a:pt x="274" y="245"/>
                    <a:pt x="263" y="245"/>
                  </a:cubicBezTo>
                  <a:lnTo>
                    <a:pt x="0" y="245"/>
                  </a:lnTo>
                  <a:lnTo>
                    <a:pt x="0" y="327"/>
                  </a:lnTo>
                  <a:lnTo>
                    <a:pt x="179" y="327"/>
                  </a:lnTo>
                  <a:cubicBezTo>
                    <a:pt x="190" y="327"/>
                    <a:pt x="199" y="336"/>
                    <a:pt x="199" y="347"/>
                  </a:cubicBezTo>
                  <a:cubicBezTo>
                    <a:pt x="199" y="359"/>
                    <a:pt x="190" y="368"/>
                    <a:pt x="179" y="368"/>
                  </a:cubicBezTo>
                  <a:lnTo>
                    <a:pt x="0" y="368"/>
                  </a:lnTo>
                  <a:lnTo>
                    <a:pt x="0" y="409"/>
                  </a:lnTo>
                  <a:lnTo>
                    <a:pt x="184" y="409"/>
                  </a:lnTo>
                  <a:cubicBezTo>
                    <a:pt x="195" y="409"/>
                    <a:pt x="204" y="418"/>
                    <a:pt x="204" y="429"/>
                  </a:cubicBezTo>
                  <a:lnTo>
                    <a:pt x="204" y="1225"/>
                  </a:lnTo>
                  <a:lnTo>
                    <a:pt x="245" y="1225"/>
                  </a:lnTo>
                  <a:lnTo>
                    <a:pt x="245" y="1041"/>
                  </a:lnTo>
                  <a:cubicBezTo>
                    <a:pt x="245" y="1030"/>
                    <a:pt x="254" y="1021"/>
                    <a:pt x="265" y="1021"/>
                  </a:cubicBezTo>
                  <a:lnTo>
                    <a:pt x="428" y="1021"/>
                  </a:lnTo>
                  <a:cubicBezTo>
                    <a:pt x="440" y="1021"/>
                    <a:pt x="449" y="1030"/>
                    <a:pt x="449" y="1041"/>
                  </a:cubicBezTo>
                  <a:lnTo>
                    <a:pt x="449" y="1225"/>
                  </a:lnTo>
                  <a:lnTo>
                    <a:pt x="551" y="1225"/>
                  </a:lnTo>
                  <a:cubicBezTo>
                    <a:pt x="562" y="1225"/>
                    <a:pt x="571" y="1216"/>
                    <a:pt x="571" y="1205"/>
                  </a:cubicBezTo>
                  <a:lnTo>
                    <a:pt x="571" y="21"/>
                  </a:lnTo>
                  <a:cubicBezTo>
                    <a:pt x="571" y="10"/>
                    <a:pt x="562" y="0"/>
                    <a:pt x="551" y="0"/>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91" name="Shape 191"/>
            <p:cNvSpPr/>
            <p:nvPr/>
          </p:nvSpPr>
          <p:spPr>
            <a:xfrm>
              <a:off x="-42592" y="6344735"/>
              <a:ext cx="375067" cy="508314"/>
            </a:xfrm>
            <a:custGeom>
              <a:avLst/>
              <a:gdLst/>
              <a:ahLst/>
              <a:cxnLst/>
              <a:rect l="0" t="0" r="0" b="0"/>
              <a:pathLst>
                <a:path w="572" h="777" extrusionOk="0">
                  <a:moveTo>
                    <a:pt x="20" y="0"/>
                  </a:moveTo>
                  <a:lnTo>
                    <a:pt x="0" y="0"/>
                  </a:lnTo>
                  <a:lnTo>
                    <a:pt x="0" y="21"/>
                  </a:lnTo>
                  <a:lnTo>
                    <a:pt x="0" y="123"/>
                  </a:lnTo>
                  <a:lnTo>
                    <a:pt x="251" y="123"/>
                  </a:lnTo>
                  <a:cubicBezTo>
                    <a:pt x="263" y="123"/>
                    <a:pt x="272" y="132"/>
                    <a:pt x="272" y="143"/>
                  </a:cubicBezTo>
                  <a:cubicBezTo>
                    <a:pt x="272" y="155"/>
                    <a:pt x="263" y="164"/>
                    <a:pt x="251" y="164"/>
                  </a:cubicBezTo>
                  <a:lnTo>
                    <a:pt x="0" y="164"/>
                  </a:lnTo>
                  <a:lnTo>
                    <a:pt x="0" y="245"/>
                  </a:lnTo>
                  <a:lnTo>
                    <a:pt x="209" y="245"/>
                  </a:lnTo>
                  <a:cubicBezTo>
                    <a:pt x="221" y="245"/>
                    <a:pt x="230" y="255"/>
                    <a:pt x="230" y="266"/>
                  </a:cubicBezTo>
                  <a:cubicBezTo>
                    <a:pt x="230" y="278"/>
                    <a:pt x="221" y="286"/>
                    <a:pt x="209" y="286"/>
                  </a:cubicBezTo>
                  <a:lnTo>
                    <a:pt x="0" y="286"/>
                  </a:lnTo>
                  <a:lnTo>
                    <a:pt x="0" y="368"/>
                  </a:lnTo>
                  <a:lnTo>
                    <a:pt x="126" y="368"/>
                  </a:lnTo>
                  <a:cubicBezTo>
                    <a:pt x="137" y="368"/>
                    <a:pt x="146" y="377"/>
                    <a:pt x="146" y="388"/>
                  </a:cubicBezTo>
                  <a:cubicBezTo>
                    <a:pt x="146" y="399"/>
                    <a:pt x="137" y="409"/>
                    <a:pt x="126" y="409"/>
                  </a:cubicBezTo>
                  <a:lnTo>
                    <a:pt x="0" y="409"/>
                  </a:lnTo>
                  <a:lnTo>
                    <a:pt x="0" y="755"/>
                  </a:lnTo>
                  <a:lnTo>
                    <a:pt x="0" y="776"/>
                  </a:lnTo>
                  <a:lnTo>
                    <a:pt x="20" y="776"/>
                  </a:lnTo>
                  <a:lnTo>
                    <a:pt x="122" y="776"/>
                  </a:lnTo>
                  <a:lnTo>
                    <a:pt x="122" y="592"/>
                  </a:lnTo>
                  <a:cubicBezTo>
                    <a:pt x="122" y="581"/>
                    <a:pt x="131" y="572"/>
                    <a:pt x="143" y="572"/>
                  </a:cubicBezTo>
                  <a:lnTo>
                    <a:pt x="306" y="572"/>
                  </a:lnTo>
                  <a:cubicBezTo>
                    <a:pt x="317" y="572"/>
                    <a:pt x="326" y="581"/>
                    <a:pt x="326" y="592"/>
                  </a:cubicBezTo>
                  <a:lnTo>
                    <a:pt x="326" y="776"/>
                  </a:lnTo>
                  <a:lnTo>
                    <a:pt x="551" y="776"/>
                  </a:lnTo>
                  <a:lnTo>
                    <a:pt x="571" y="776"/>
                  </a:lnTo>
                  <a:lnTo>
                    <a:pt x="571" y="755"/>
                  </a:lnTo>
                  <a:lnTo>
                    <a:pt x="571" y="21"/>
                  </a:lnTo>
                  <a:lnTo>
                    <a:pt x="571" y="0"/>
                  </a:lnTo>
                  <a:lnTo>
                    <a:pt x="551" y="0"/>
                  </a:lnTo>
                  <a:lnTo>
                    <a:pt x="20" y="0"/>
                  </a:ln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92" name="Shape 192"/>
            <p:cNvSpPr/>
            <p:nvPr/>
          </p:nvSpPr>
          <p:spPr>
            <a:xfrm>
              <a:off x="8796184" y="3889169"/>
              <a:ext cx="2810519" cy="1750208"/>
            </a:xfrm>
            <a:custGeom>
              <a:avLst/>
              <a:gdLst/>
              <a:ahLst/>
              <a:cxnLst/>
              <a:rect l="0" t="0" r="0" b="0"/>
              <a:pathLst>
                <a:path w="3595" h="2235" extrusionOk="0">
                  <a:moveTo>
                    <a:pt x="2788" y="605"/>
                  </a:moveTo>
                  <a:cubicBezTo>
                    <a:pt x="2597" y="236"/>
                    <a:pt x="2212" y="0"/>
                    <a:pt x="1797" y="0"/>
                  </a:cubicBezTo>
                  <a:cubicBezTo>
                    <a:pt x="1229" y="0"/>
                    <a:pt x="754" y="427"/>
                    <a:pt x="689" y="984"/>
                  </a:cubicBezTo>
                  <a:cubicBezTo>
                    <a:pt x="667" y="982"/>
                    <a:pt x="646" y="981"/>
                    <a:pt x="625" y="981"/>
                  </a:cubicBezTo>
                  <a:cubicBezTo>
                    <a:pt x="280" y="981"/>
                    <a:pt x="0" y="1262"/>
                    <a:pt x="0" y="1608"/>
                  </a:cubicBezTo>
                  <a:cubicBezTo>
                    <a:pt x="0" y="2227"/>
                    <a:pt x="635" y="2234"/>
                    <a:pt x="662" y="2234"/>
                  </a:cubicBezTo>
                  <a:lnTo>
                    <a:pt x="2854" y="2234"/>
                  </a:lnTo>
                  <a:lnTo>
                    <a:pt x="2862" y="2233"/>
                  </a:lnTo>
                  <a:cubicBezTo>
                    <a:pt x="2869" y="2232"/>
                    <a:pt x="3594" y="2130"/>
                    <a:pt x="3594" y="1419"/>
                  </a:cubicBezTo>
                  <a:cubicBezTo>
                    <a:pt x="3594" y="973"/>
                    <a:pt x="3233" y="609"/>
                    <a:pt x="2788" y="605"/>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93" name="Shape 193"/>
            <p:cNvSpPr/>
            <p:nvPr/>
          </p:nvSpPr>
          <p:spPr>
            <a:xfrm>
              <a:off x="10082788" y="2629157"/>
              <a:ext cx="4120944" cy="2564900"/>
            </a:xfrm>
            <a:custGeom>
              <a:avLst/>
              <a:gdLst/>
              <a:ahLst/>
              <a:cxnLst/>
              <a:rect l="0" t="0" r="0" b="0"/>
              <a:pathLst>
                <a:path w="5271" h="3276" extrusionOk="0">
                  <a:moveTo>
                    <a:pt x="4089" y="887"/>
                  </a:moveTo>
                  <a:cubicBezTo>
                    <a:pt x="3809" y="346"/>
                    <a:pt x="3244" y="0"/>
                    <a:pt x="2635" y="0"/>
                  </a:cubicBezTo>
                  <a:cubicBezTo>
                    <a:pt x="1802" y="0"/>
                    <a:pt x="1106" y="627"/>
                    <a:pt x="1010" y="1443"/>
                  </a:cubicBezTo>
                  <a:cubicBezTo>
                    <a:pt x="979" y="1440"/>
                    <a:pt x="948" y="1438"/>
                    <a:pt x="917" y="1438"/>
                  </a:cubicBezTo>
                  <a:cubicBezTo>
                    <a:pt x="411" y="1438"/>
                    <a:pt x="0" y="1850"/>
                    <a:pt x="0" y="2357"/>
                  </a:cubicBezTo>
                  <a:cubicBezTo>
                    <a:pt x="0" y="3265"/>
                    <a:pt x="931" y="3275"/>
                    <a:pt x="971" y="3275"/>
                  </a:cubicBezTo>
                  <a:lnTo>
                    <a:pt x="4185" y="3275"/>
                  </a:lnTo>
                  <a:lnTo>
                    <a:pt x="4196" y="3274"/>
                  </a:lnTo>
                  <a:cubicBezTo>
                    <a:pt x="4207" y="3273"/>
                    <a:pt x="5270" y="3123"/>
                    <a:pt x="5270" y="2080"/>
                  </a:cubicBezTo>
                  <a:cubicBezTo>
                    <a:pt x="5270" y="1426"/>
                    <a:pt x="4741" y="893"/>
                    <a:pt x="4089" y="887"/>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94" name="Shape 194"/>
            <p:cNvSpPr/>
            <p:nvPr/>
          </p:nvSpPr>
          <p:spPr>
            <a:xfrm>
              <a:off x="9122018" y="5194057"/>
              <a:ext cx="1803560" cy="1384287"/>
            </a:xfrm>
            <a:custGeom>
              <a:avLst/>
              <a:gdLst/>
              <a:ahLst/>
              <a:cxnLst/>
              <a:rect l="0" t="0" r="0" b="0"/>
              <a:pathLst>
                <a:path w="2305" h="1767" extrusionOk="0">
                  <a:moveTo>
                    <a:pt x="2081" y="905"/>
                  </a:moveTo>
                  <a:cubicBezTo>
                    <a:pt x="2124" y="770"/>
                    <a:pt x="2110" y="641"/>
                    <a:pt x="2040" y="541"/>
                  </a:cubicBezTo>
                  <a:cubicBezTo>
                    <a:pt x="1969" y="438"/>
                    <a:pt x="1846" y="378"/>
                    <a:pt x="1716" y="382"/>
                  </a:cubicBezTo>
                  <a:cubicBezTo>
                    <a:pt x="1622" y="149"/>
                    <a:pt x="1404" y="0"/>
                    <a:pt x="1152" y="0"/>
                  </a:cubicBezTo>
                  <a:cubicBezTo>
                    <a:pt x="831" y="0"/>
                    <a:pt x="557" y="278"/>
                    <a:pt x="538" y="615"/>
                  </a:cubicBezTo>
                  <a:cubicBezTo>
                    <a:pt x="238" y="635"/>
                    <a:pt x="0" y="885"/>
                    <a:pt x="0" y="1190"/>
                  </a:cubicBezTo>
                  <a:cubicBezTo>
                    <a:pt x="0" y="1508"/>
                    <a:pt x="258" y="1766"/>
                    <a:pt x="576" y="1766"/>
                  </a:cubicBezTo>
                  <a:lnTo>
                    <a:pt x="1843" y="1766"/>
                  </a:lnTo>
                  <a:cubicBezTo>
                    <a:pt x="2106" y="1766"/>
                    <a:pt x="2304" y="1568"/>
                    <a:pt x="2304" y="1305"/>
                  </a:cubicBezTo>
                  <a:cubicBezTo>
                    <a:pt x="2304" y="1155"/>
                    <a:pt x="2216" y="998"/>
                    <a:pt x="2081" y="905"/>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95" name="Shape 195"/>
            <p:cNvSpPr/>
            <p:nvPr/>
          </p:nvSpPr>
          <p:spPr>
            <a:xfrm>
              <a:off x="8123999" y="4355216"/>
              <a:ext cx="1313875" cy="1008009"/>
            </a:xfrm>
            <a:custGeom>
              <a:avLst/>
              <a:gdLst/>
              <a:ahLst/>
              <a:cxnLst/>
              <a:rect l="0" t="0" r="0" b="0"/>
              <a:pathLst>
                <a:path w="1678" h="1286" extrusionOk="0">
                  <a:moveTo>
                    <a:pt x="1515" y="659"/>
                  </a:moveTo>
                  <a:cubicBezTo>
                    <a:pt x="1546" y="560"/>
                    <a:pt x="1535" y="467"/>
                    <a:pt x="1485" y="394"/>
                  </a:cubicBezTo>
                  <a:cubicBezTo>
                    <a:pt x="1433" y="319"/>
                    <a:pt x="1343" y="275"/>
                    <a:pt x="1248" y="278"/>
                  </a:cubicBezTo>
                  <a:cubicBezTo>
                    <a:pt x="1180" y="108"/>
                    <a:pt x="1021" y="0"/>
                    <a:pt x="838" y="0"/>
                  </a:cubicBezTo>
                  <a:cubicBezTo>
                    <a:pt x="604" y="0"/>
                    <a:pt x="406" y="202"/>
                    <a:pt x="392" y="448"/>
                  </a:cubicBezTo>
                  <a:cubicBezTo>
                    <a:pt x="173" y="462"/>
                    <a:pt x="0" y="644"/>
                    <a:pt x="0" y="866"/>
                  </a:cubicBezTo>
                  <a:cubicBezTo>
                    <a:pt x="0" y="1097"/>
                    <a:pt x="188" y="1285"/>
                    <a:pt x="419" y="1285"/>
                  </a:cubicBezTo>
                  <a:lnTo>
                    <a:pt x="1341" y="1285"/>
                  </a:lnTo>
                  <a:cubicBezTo>
                    <a:pt x="1532" y="1285"/>
                    <a:pt x="1677" y="1141"/>
                    <a:pt x="1677" y="950"/>
                  </a:cubicBezTo>
                  <a:cubicBezTo>
                    <a:pt x="1677" y="840"/>
                    <a:pt x="1612" y="726"/>
                    <a:pt x="1515" y="659"/>
                  </a:cubicBezTo>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96" name="Shape 196"/>
            <p:cNvSpPr/>
            <p:nvPr/>
          </p:nvSpPr>
          <p:spPr>
            <a:xfrm>
              <a:off x="8058418" y="5530901"/>
              <a:ext cx="703712" cy="804739"/>
            </a:xfrm>
            <a:custGeom>
              <a:avLst/>
              <a:gdLst/>
              <a:ahLst/>
              <a:cxnLst/>
              <a:rect l="0" t="0" r="0" b="0"/>
              <a:pathLst>
                <a:path w="1301" h="1484" extrusionOk="0">
                  <a:moveTo>
                    <a:pt x="1262" y="369"/>
                  </a:moveTo>
                  <a:lnTo>
                    <a:pt x="630" y="369"/>
                  </a:lnTo>
                  <a:cubicBezTo>
                    <a:pt x="600" y="369"/>
                    <a:pt x="582" y="336"/>
                    <a:pt x="597" y="311"/>
                  </a:cubicBezTo>
                  <a:lnTo>
                    <a:pt x="730" y="80"/>
                  </a:lnTo>
                  <a:cubicBezTo>
                    <a:pt x="740" y="62"/>
                    <a:pt x="734" y="38"/>
                    <a:pt x="716" y="28"/>
                  </a:cubicBezTo>
                  <a:lnTo>
                    <a:pt x="686" y="11"/>
                  </a:lnTo>
                  <a:cubicBezTo>
                    <a:pt x="668" y="0"/>
                    <a:pt x="644" y="6"/>
                    <a:pt x="634" y="25"/>
                  </a:cubicBezTo>
                  <a:lnTo>
                    <a:pt x="317" y="573"/>
                  </a:lnTo>
                  <a:cubicBezTo>
                    <a:pt x="302" y="598"/>
                    <a:pt x="265" y="598"/>
                    <a:pt x="251" y="573"/>
                  </a:cubicBezTo>
                  <a:lnTo>
                    <a:pt x="118" y="342"/>
                  </a:lnTo>
                  <a:cubicBezTo>
                    <a:pt x="107" y="324"/>
                    <a:pt x="83" y="318"/>
                    <a:pt x="65" y="328"/>
                  </a:cubicBezTo>
                  <a:lnTo>
                    <a:pt x="35" y="345"/>
                  </a:lnTo>
                  <a:cubicBezTo>
                    <a:pt x="17" y="356"/>
                    <a:pt x="11" y="379"/>
                    <a:pt x="21" y="398"/>
                  </a:cubicBezTo>
                  <a:lnTo>
                    <a:pt x="338" y="946"/>
                  </a:lnTo>
                  <a:cubicBezTo>
                    <a:pt x="352" y="971"/>
                    <a:pt x="334" y="1003"/>
                    <a:pt x="304" y="1003"/>
                  </a:cubicBezTo>
                  <a:lnTo>
                    <a:pt x="38" y="1003"/>
                  </a:lnTo>
                  <a:cubicBezTo>
                    <a:pt x="17" y="1003"/>
                    <a:pt x="0" y="1021"/>
                    <a:pt x="0" y="1042"/>
                  </a:cubicBezTo>
                  <a:lnTo>
                    <a:pt x="0" y="1076"/>
                  </a:lnTo>
                  <a:cubicBezTo>
                    <a:pt x="0" y="1097"/>
                    <a:pt x="17" y="1114"/>
                    <a:pt x="38" y="1114"/>
                  </a:cubicBezTo>
                  <a:lnTo>
                    <a:pt x="671" y="1114"/>
                  </a:lnTo>
                  <a:cubicBezTo>
                    <a:pt x="700" y="1114"/>
                    <a:pt x="719" y="1146"/>
                    <a:pt x="704" y="1172"/>
                  </a:cubicBezTo>
                  <a:lnTo>
                    <a:pt x="571" y="1402"/>
                  </a:lnTo>
                  <a:cubicBezTo>
                    <a:pt x="561" y="1421"/>
                    <a:pt x="567" y="1444"/>
                    <a:pt x="585" y="1455"/>
                  </a:cubicBezTo>
                  <a:lnTo>
                    <a:pt x="615" y="1472"/>
                  </a:lnTo>
                  <a:cubicBezTo>
                    <a:pt x="633" y="1483"/>
                    <a:pt x="657" y="1476"/>
                    <a:pt x="667" y="1458"/>
                  </a:cubicBezTo>
                  <a:lnTo>
                    <a:pt x="984" y="910"/>
                  </a:lnTo>
                  <a:cubicBezTo>
                    <a:pt x="998" y="885"/>
                    <a:pt x="1034" y="885"/>
                    <a:pt x="1049" y="910"/>
                  </a:cubicBezTo>
                  <a:lnTo>
                    <a:pt x="1182" y="1141"/>
                  </a:lnTo>
                  <a:cubicBezTo>
                    <a:pt x="1193" y="1159"/>
                    <a:pt x="1216" y="1165"/>
                    <a:pt x="1235" y="1155"/>
                  </a:cubicBezTo>
                  <a:lnTo>
                    <a:pt x="1264" y="1138"/>
                  </a:lnTo>
                  <a:cubicBezTo>
                    <a:pt x="1283" y="1127"/>
                    <a:pt x="1289" y="1104"/>
                    <a:pt x="1279" y="1085"/>
                  </a:cubicBezTo>
                  <a:lnTo>
                    <a:pt x="963" y="537"/>
                  </a:lnTo>
                  <a:cubicBezTo>
                    <a:pt x="948" y="512"/>
                    <a:pt x="967" y="480"/>
                    <a:pt x="997" y="480"/>
                  </a:cubicBezTo>
                  <a:lnTo>
                    <a:pt x="1262" y="480"/>
                  </a:lnTo>
                  <a:cubicBezTo>
                    <a:pt x="1283" y="480"/>
                    <a:pt x="1300" y="462"/>
                    <a:pt x="1300" y="441"/>
                  </a:cubicBezTo>
                  <a:lnTo>
                    <a:pt x="1300" y="407"/>
                  </a:lnTo>
                  <a:cubicBezTo>
                    <a:pt x="1300" y="386"/>
                    <a:pt x="1283" y="369"/>
                    <a:pt x="1262" y="369"/>
                  </a:cubicBezTo>
                  <a:close/>
                  <a:moveTo>
                    <a:pt x="646" y="877"/>
                  </a:moveTo>
                  <a:cubicBezTo>
                    <a:pt x="571" y="877"/>
                    <a:pt x="510" y="816"/>
                    <a:pt x="510" y="741"/>
                  </a:cubicBezTo>
                  <a:cubicBezTo>
                    <a:pt x="510" y="666"/>
                    <a:pt x="571" y="606"/>
                    <a:pt x="646" y="606"/>
                  </a:cubicBezTo>
                  <a:cubicBezTo>
                    <a:pt x="721" y="606"/>
                    <a:pt x="781" y="666"/>
                    <a:pt x="781" y="741"/>
                  </a:cubicBezTo>
                  <a:cubicBezTo>
                    <a:pt x="781" y="816"/>
                    <a:pt x="721" y="877"/>
                    <a:pt x="646" y="877"/>
                  </a:cubicBezTo>
                  <a:close/>
                </a:path>
              </a:pathLst>
            </a:custGeom>
            <a:solidFill>
              <a:srgbClr val="D9D9D9">
                <a:alpha val="32941"/>
              </a:srgbClr>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nvGrpSpPr>
            <p:cNvPr id="197" name="Shape 197"/>
            <p:cNvGrpSpPr/>
            <p:nvPr/>
          </p:nvGrpSpPr>
          <p:grpSpPr>
            <a:xfrm>
              <a:off x="1001785" y="653399"/>
              <a:ext cx="1547597" cy="513722"/>
              <a:chOff x="2005660" y="1306799"/>
              <a:chExt cx="3098422" cy="1027445"/>
            </a:xfrm>
          </p:grpSpPr>
          <p:sp>
            <p:nvSpPr>
              <p:cNvPr id="198" name="Shape 198"/>
              <p:cNvSpPr/>
              <p:nvPr/>
            </p:nvSpPr>
            <p:spPr>
              <a:xfrm>
                <a:off x="3385657" y="1511391"/>
                <a:ext cx="552532" cy="822853"/>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7F7F7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199" name="Shape 199"/>
              <p:cNvSpPr/>
              <p:nvPr/>
            </p:nvSpPr>
            <p:spPr>
              <a:xfrm>
                <a:off x="2601698" y="1511378"/>
                <a:ext cx="555570" cy="821774"/>
              </a:xfrm>
              <a:custGeom>
                <a:avLst/>
                <a:gdLst/>
                <a:ahLst/>
                <a:cxnLst/>
                <a:rect l="0" t="0" r="0" b="0"/>
                <a:pathLst>
                  <a:path w="21230"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dk2"/>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00" name="Shape 200"/>
              <p:cNvSpPr/>
              <p:nvPr/>
            </p:nvSpPr>
            <p:spPr>
              <a:xfrm>
                <a:off x="2005660" y="1511387"/>
                <a:ext cx="555224" cy="602321"/>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dk2"/>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01" name="Shape 201"/>
              <p:cNvSpPr/>
              <p:nvPr/>
            </p:nvSpPr>
            <p:spPr>
              <a:xfrm>
                <a:off x="4545489" y="1511380"/>
                <a:ext cx="558593" cy="601132"/>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7F7F7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02" name="Shape 202"/>
              <p:cNvSpPr/>
              <p:nvPr/>
            </p:nvSpPr>
            <p:spPr>
              <a:xfrm>
                <a:off x="3960212" y="1511387"/>
                <a:ext cx="555810" cy="599819"/>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7F7F7F"/>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03" name="Shape 203"/>
              <p:cNvSpPr/>
              <p:nvPr/>
            </p:nvSpPr>
            <p:spPr>
              <a:xfrm>
                <a:off x="3192358" y="1516750"/>
                <a:ext cx="156038" cy="587568"/>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dk2"/>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204" name="Shape 204"/>
              <p:cNvSpPr/>
              <p:nvPr/>
            </p:nvSpPr>
            <p:spPr>
              <a:xfrm>
                <a:off x="3187635" y="1306799"/>
                <a:ext cx="170083" cy="171822"/>
              </a:xfrm>
              <a:custGeom>
                <a:avLst/>
                <a:gdLst/>
                <a:ahLst/>
                <a:cxnLst/>
                <a:rect l="0" t="0" r="0" b="0"/>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dk2"/>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cxnSp>
          <p:nvCxnSpPr>
            <p:cNvPr id="205" name="Shape 205"/>
            <p:cNvCxnSpPr/>
            <p:nvPr/>
          </p:nvCxnSpPr>
          <p:spPr>
            <a:xfrm>
              <a:off x="957336" y="3970357"/>
              <a:ext cx="11221964" cy="0"/>
            </a:xfrm>
            <a:prstGeom prst="straightConnector1">
              <a:avLst/>
            </a:prstGeom>
            <a:noFill/>
            <a:ln w="9525" cap="flat" cmpd="sng">
              <a:solidFill>
                <a:srgbClr val="BFBFBF"/>
              </a:solidFill>
              <a:prstDash val="solid"/>
              <a:round/>
              <a:headEnd type="none" w="med" len="med"/>
              <a:tailEnd type="none" w="med" len="med"/>
            </a:ln>
          </p:spPr>
        </p:cxnSp>
      </p:grpSp>
      <p:sp>
        <p:nvSpPr>
          <p:cNvPr id="206" name="Shape 206"/>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BFBFBF"/>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sp>
        <p:nvSpPr>
          <p:cNvPr id="207" name="Shape 207"/>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a:t>
            </a:fld>
            <a:endParaRPr lang="en-US" sz="1200" b="0" i="0" u="none" strike="noStrike" cap="none" baseline="0">
              <a:solidFill>
                <a:srgbClr val="BDBDBD"/>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77608" y="264367"/>
            <a:ext cx="10387113" cy="674693"/>
          </a:xfrm>
          <a:prstGeom prst="rect">
            <a:avLst/>
          </a:prstGeom>
          <a:noFill/>
          <a:ln>
            <a:noFill/>
          </a:ln>
        </p:spPr>
        <p:txBody>
          <a:bodyPr lIns="91425" tIns="91425" rIns="91425" bIns="91425" anchor="ctr" anchorCtr="0"/>
          <a:lstStyle>
            <a:lvl1pPr marL="0" marR="0" indent="0" algn="l" rtl="0">
              <a:spcBef>
                <a:spcPts val="0"/>
              </a:spcBef>
              <a:buClr>
                <a:schemeClr val="dk2"/>
              </a:buClr>
              <a:buFont typeface="Helvetica Neue"/>
              <a:buNone/>
              <a:defRPr sz="3600" b="0" i="0" u="none" strike="noStrike" cap="none" baseline="0">
                <a:solidFill>
                  <a:schemeClr val="dk2"/>
                </a:solidFill>
                <a:latin typeface="Helvetica Neue"/>
                <a:ea typeface="Helvetica Neue"/>
                <a:cs typeface="Helvetica Neue"/>
                <a:sym typeface="Helvetica Neu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77606" y="1347416"/>
            <a:ext cx="10387114" cy="4703415"/>
          </a:xfrm>
          <a:prstGeom prst="rect">
            <a:avLst/>
          </a:prstGeom>
          <a:noFill/>
          <a:ln>
            <a:noFill/>
          </a:ln>
        </p:spPr>
        <p:txBody>
          <a:bodyPr lIns="91425" tIns="91425" rIns="91425" bIns="91425" anchor="t" anchorCtr="0"/>
          <a:lstStyle>
            <a:lvl1pPr marL="342900" marR="0" indent="-215900" algn="l" rtl="0">
              <a:spcBef>
                <a:spcPts val="400"/>
              </a:spcBef>
              <a:buClr>
                <a:schemeClr val="dk1"/>
              </a:buClr>
              <a:buFont typeface="Arial"/>
              <a:buChar char="•"/>
              <a:defRPr sz="2000" b="0" i="0" u="none" strike="noStrike" cap="none" baseline="0">
                <a:solidFill>
                  <a:schemeClr val="dk1"/>
                </a:solidFill>
                <a:latin typeface="Helvetica Neue"/>
                <a:ea typeface="Helvetica Neue"/>
                <a:cs typeface="Helvetica Neue"/>
                <a:sym typeface="Helvetica Neue"/>
              </a:defRPr>
            </a:lvl1pPr>
            <a:lvl2pPr marL="742950" marR="0" indent="-171450" algn="l" rtl="0">
              <a:spcBef>
                <a:spcPts val="360"/>
              </a:spcBef>
              <a:buClr>
                <a:schemeClr val="dk1"/>
              </a:buClr>
              <a:buFont typeface="Arial"/>
              <a:buChar char="–"/>
              <a:defRPr sz="1800" b="0" i="0" u="none" strike="noStrike" cap="none" baseline="0">
                <a:solidFill>
                  <a:schemeClr val="dk1"/>
                </a:solidFill>
                <a:latin typeface="Helvetica Neue"/>
                <a:ea typeface="Helvetica Neue"/>
                <a:cs typeface="Helvetica Neue"/>
                <a:sym typeface="Helvetica Neue"/>
              </a:defRPr>
            </a:lvl2pPr>
            <a:lvl3pPr marL="1143000" marR="0" indent="-127000" algn="l" rtl="0">
              <a:spcBef>
                <a:spcPts val="320"/>
              </a:spcBef>
              <a:buClr>
                <a:schemeClr val="dk1"/>
              </a:buClr>
              <a:buFont typeface="Arial"/>
              <a:buChar char="•"/>
              <a:defRPr sz="1600" b="0" i="0" u="none" strike="noStrike" cap="none" baseline="0">
                <a:solidFill>
                  <a:schemeClr val="dk1"/>
                </a:solidFill>
                <a:latin typeface="Helvetica Neue"/>
                <a:ea typeface="Helvetica Neue"/>
                <a:cs typeface="Helvetica Neue"/>
                <a:sym typeface="Helvetica Neue"/>
              </a:defRPr>
            </a:lvl3pPr>
            <a:lvl4pPr marL="1600200" marR="0" indent="-127000" algn="l" rtl="0">
              <a:spcBef>
                <a:spcPts val="320"/>
              </a:spcBef>
              <a:buClr>
                <a:schemeClr val="dk1"/>
              </a:buClr>
              <a:buFont typeface="Arial"/>
              <a:buChar char="–"/>
              <a:defRPr sz="1600" b="0" i="0" u="none" strike="noStrike" cap="none" baseline="0">
                <a:solidFill>
                  <a:schemeClr val="dk1"/>
                </a:solidFill>
                <a:latin typeface="Helvetica Neue"/>
                <a:ea typeface="Helvetica Neue"/>
                <a:cs typeface="Helvetica Neue"/>
                <a:sym typeface="Helvetica Neue"/>
              </a:defRPr>
            </a:lvl4pPr>
            <a:lvl5pPr marL="2057400" marR="0" indent="-127000" algn="l" rtl="0">
              <a:spcBef>
                <a:spcPts val="320"/>
              </a:spcBef>
              <a:buClr>
                <a:schemeClr val="dk1"/>
              </a:buClr>
              <a:buFont typeface="Arial"/>
              <a:buChar char="»"/>
              <a:defRPr sz="1600" b="0" i="0" u="none" strike="noStrike" cap="none" baseline="0">
                <a:solidFill>
                  <a:schemeClr val="dk1"/>
                </a:solidFill>
                <a:latin typeface="Helvetica Neue"/>
                <a:ea typeface="Helvetica Neue"/>
                <a:cs typeface="Helvetica Neue"/>
                <a:sym typeface="Helvetica Neue"/>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Helvetica Neue"/>
                <a:ea typeface="Helvetica Neue"/>
                <a:cs typeface="Helvetica Neue"/>
                <a:sym typeface="Helvetica Neue"/>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Helvetica Neue"/>
                <a:ea typeface="Helvetica Neue"/>
                <a:cs typeface="Helvetica Neue"/>
                <a:sym typeface="Helvetica Neue"/>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Helvetica Neue"/>
                <a:ea typeface="Helvetica Neue"/>
                <a:cs typeface="Helvetica Neue"/>
                <a:sym typeface="Helvetica Neue"/>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Helvetica Neue"/>
                <a:ea typeface="Helvetica Neue"/>
                <a:cs typeface="Helvetica Neue"/>
                <a:sym typeface="Helvetica Neue"/>
              </a:defRPr>
            </a:lvl9pPr>
          </a:lstStyle>
          <a:p>
            <a:endParaRPr/>
          </a:p>
        </p:txBody>
      </p:sp>
      <p:sp>
        <p:nvSpPr>
          <p:cNvPr id="11" name="Shape 11"/>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12" name="Shape 12"/>
          <p:cNvSpPr txBox="1">
            <a:spLocks noGrp="1"/>
          </p:cNvSpPr>
          <p:nvPr>
            <p:ph type="ftr" idx="11"/>
          </p:nvPr>
        </p:nvSpPr>
        <p:spPr>
          <a:xfrm>
            <a:off x="7401522" y="6457146"/>
            <a:ext cx="3856778" cy="365125"/>
          </a:xfrm>
          <a:prstGeom prst="rect">
            <a:avLst/>
          </a:prstGeom>
          <a:noFill/>
          <a:ln>
            <a:noFill/>
          </a:ln>
        </p:spPr>
        <p:txBody>
          <a:bodyPr lIns="91425" tIns="91425" rIns="91425" bIns="91425" anchor="ctr" anchorCtr="0"/>
          <a:lstStyle>
            <a:lvl1pPr marL="0" marR="0" indent="0" algn="r" rtl="0">
              <a:spcBef>
                <a:spcPts val="0"/>
              </a:spcBef>
              <a:defRPr sz="900" b="0" i="0" u="none" strike="noStrike" cap="none" baseline="0">
                <a:solidFill>
                  <a:srgbClr val="BFBFBF"/>
                </a:solidFill>
                <a:latin typeface="Helvetica Neue"/>
                <a:ea typeface="Helvetica Neue"/>
                <a:cs typeface="Helvetica Neue"/>
                <a:sym typeface="Helvetica Neue"/>
              </a:defRPr>
            </a:lvl1pPr>
            <a:lvl2pPr marL="457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2pPr>
            <a:lvl3pPr marL="914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3pPr>
            <a:lvl4pPr marL="1371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4pPr>
            <a:lvl5pPr marL="18288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5pPr>
            <a:lvl6pPr marL="22860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6pPr>
            <a:lvl7pPr marL="27432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7pPr>
            <a:lvl8pPr marL="32004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8pPr>
            <a:lvl9pPr marL="3657600" marR="0" indent="0" algn="l" rtl="0">
              <a:spcBef>
                <a:spcPts val="0"/>
              </a:spcBef>
              <a:defRPr sz="1800" b="0" i="0" u="none" strike="noStrike" cap="none" baseline="0">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7" r:id="rId1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goo.gl/lSZrth" TargetMode="External"/><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pigeecs/apigee-deploy-grunt-plugin" TargetMode="External"/><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eclipse.org/m2e/downloa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goo.gl/lSZrth" TargetMode="External"/><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jpg"/></Relationships>
</file>

<file path=ppt/slides/_rels/slide28.xml.rels><?xml version="1.0" encoding="UTF-8" standalone="yes"?>
<Relationships xmlns="http://schemas.openxmlformats.org/package/2006/relationships"><Relationship Id="rId3" Type="http://schemas.openxmlformats.org/officeDocument/2006/relationships/hyperlink" Target="http://goo.gl/xHLzSh" TargetMode="External"/><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tpostman.com/docs/newman_intro" TargetMode="External"/><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github.com/apigee/apigee-deploy-maven-plugi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hyperlink" Target="http://goo.gl/pDxzYG" TargetMode="External"/><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hyperlink" Target="https://goo.gl/080g8Q" TargetMode="External"/><Relationship Id="rId4" Type="http://schemas.openxmlformats.org/officeDocument/2006/relationships/hyperlink" Target="https://goo.gl/rTyIvP" TargetMode="External"/><Relationship Id="rId5" Type="http://schemas.openxmlformats.org/officeDocument/2006/relationships/hyperlink" Target="http://www.github.com" TargetMode="External"/><Relationship Id="rId6" Type="http://schemas.openxmlformats.org/officeDocument/2006/relationships/hyperlink" Target="https://travis-ci.org/"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hyperlink" Target="https://travis-ci.org" TargetMode="External"/><Relationship Id="rId4" Type="http://schemas.openxmlformats.org/officeDocument/2006/relationships/image" Target="../media/image32.png"/><Relationship Id="rId5" Type="http://schemas.openxmlformats.org/officeDocument/2006/relationships/hyperlink" Target="https://github.com/rakeshtl/CI-Travis.git" TargetMode="External"/><Relationship Id="rId6" Type="http://schemas.openxmlformats.org/officeDocument/2006/relationships/hyperlink" Target="https://github.com/new" TargetMode="External"/><Relationship Id="rId7" Type="http://schemas.openxmlformats.org/officeDocument/2006/relationships/hyperlink" Target="https://github.com/%7B" TargetMode="External"/><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9.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travis-ci.or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1.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Shape 330"/>
          <p:cNvPicPr preferRelativeResize="0"/>
          <p:nvPr/>
        </p:nvPicPr>
        <p:blipFill rotWithShape="1">
          <a:blip r:embed="rId3">
            <a:alphaModFix/>
          </a:blip>
          <a:srcRect/>
          <a:stretch/>
        </p:blipFill>
        <p:spPr>
          <a:xfrm>
            <a:off x="0" y="0"/>
            <a:ext cx="12179300" cy="6858000"/>
          </a:xfrm>
          <a:prstGeom prst="rect">
            <a:avLst/>
          </a:prstGeom>
          <a:noFill/>
          <a:ln>
            <a:noFill/>
          </a:ln>
        </p:spPr>
      </p:pic>
      <p:sp>
        <p:nvSpPr>
          <p:cNvPr id="331" name="Shape 331"/>
          <p:cNvSpPr/>
          <p:nvPr/>
        </p:nvSpPr>
        <p:spPr>
          <a:xfrm>
            <a:off x="0" y="0"/>
            <a:ext cx="12179300" cy="6858000"/>
          </a:xfrm>
          <a:prstGeom prst="rect">
            <a:avLst/>
          </a:prstGeom>
          <a:gradFill>
            <a:gsLst>
              <a:gs pos="0">
                <a:srgbClr val="FD2A00">
                  <a:alpha val="78823"/>
                </a:srgbClr>
              </a:gs>
              <a:gs pos="36000">
                <a:srgbClr val="FD2A00">
                  <a:alpha val="78823"/>
                </a:srgbClr>
              </a:gs>
              <a:gs pos="100000">
                <a:srgbClr val="940000">
                  <a:alpha val="83921"/>
                </a:srgbClr>
              </a:gs>
            </a:gsLst>
            <a:path path="circle">
              <a:fillToRect t="100000" r="100000"/>
            </a:path>
            <a:tileRect l="-100000" b="-100000"/>
          </a:gradFill>
          <a:ln>
            <a:noFill/>
          </a:ln>
        </p:spPr>
        <p:txBody>
          <a:bodyPr lIns="45675" tIns="22825" rIns="45675" bIns="22825" anchor="ctr" anchorCtr="0">
            <a:noAutofit/>
          </a:bodyPr>
          <a:lstStyle/>
          <a:p>
            <a:pPr marL="0" marR="0" lvl="0" indent="0" algn="ctr" rtl="0">
              <a:spcBef>
                <a:spcPts val="0"/>
              </a:spcBef>
              <a:buNone/>
            </a:pPr>
            <a:endParaRPr sz="700" b="0" i="0" u="none" strike="noStrike" cap="none" baseline="0">
              <a:solidFill>
                <a:srgbClr val="FFFFFF"/>
              </a:solidFill>
              <a:latin typeface="Helvetica Neue"/>
              <a:ea typeface="Helvetica Neue"/>
              <a:cs typeface="Helvetica Neue"/>
              <a:sym typeface="Helvetica Neue"/>
            </a:endParaRPr>
          </a:p>
        </p:txBody>
      </p:sp>
      <p:grpSp>
        <p:nvGrpSpPr>
          <p:cNvPr id="332" name="Shape 332"/>
          <p:cNvGrpSpPr/>
          <p:nvPr/>
        </p:nvGrpSpPr>
        <p:grpSpPr>
          <a:xfrm>
            <a:off x="671885" y="6350034"/>
            <a:ext cx="886806" cy="294372"/>
            <a:chOff x="20674281" y="11800514"/>
            <a:chExt cx="2930802" cy="971729"/>
          </a:xfrm>
        </p:grpSpPr>
        <p:sp>
          <p:nvSpPr>
            <p:cNvPr id="333" name="Shape 333"/>
            <p:cNvSpPr/>
            <p:nvPr/>
          </p:nvSpPr>
          <p:spPr>
            <a:xfrm>
              <a:off x="21979614" y="11993996"/>
              <a:ext cx="522637" cy="778246"/>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FFFFFF"/>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34" name="Shape 334"/>
            <p:cNvSpPr/>
            <p:nvPr/>
          </p:nvSpPr>
          <p:spPr>
            <a:xfrm>
              <a:off x="21238062" y="11993996"/>
              <a:ext cx="525526" cy="777205"/>
            </a:xfrm>
            <a:custGeom>
              <a:avLst/>
              <a:gdLst/>
              <a:ahLst/>
              <a:cxnLst/>
              <a:rect l="0" t="0" r="0" b="0"/>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FFFF"/>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35" name="Shape 335"/>
            <p:cNvSpPr/>
            <p:nvPr/>
          </p:nvSpPr>
          <p:spPr>
            <a:xfrm>
              <a:off x="20674281" y="11993996"/>
              <a:ext cx="525176" cy="569655"/>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FFFF"/>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36" name="Shape 336"/>
            <p:cNvSpPr/>
            <p:nvPr/>
          </p:nvSpPr>
          <p:spPr>
            <a:xfrm>
              <a:off x="23076703" y="11993996"/>
              <a:ext cx="528381" cy="568529"/>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FFFFFF"/>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37" name="Shape 337"/>
            <p:cNvSpPr/>
            <p:nvPr/>
          </p:nvSpPr>
          <p:spPr>
            <a:xfrm>
              <a:off x="22523079" y="11993996"/>
              <a:ext cx="525740" cy="567287"/>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FFFFFF"/>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38" name="Shape 338"/>
            <p:cNvSpPr/>
            <p:nvPr/>
          </p:nvSpPr>
          <p:spPr>
            <a:xfrm>
              <a:off x="21796765" y="11999075"/>
              <a:ext cx="147596" cy="555700"/>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FFFF"/>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39" name="Shape 339"/>
            <p:cNvSpPr/>
            <p:nvPr/>
          </p:nvSpPr>
          <p:spPr>
            <a:xfrm>
              <a:off x="21792301" y="11800514"/>
              <a:ext cx="160885" cy="162509"/>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p:spPr>
          <p:txBody>
            <a:bodyPr lIns="19050" tIns="19050" rIns="19050" bIns="1905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
        <p:nvSpPr>
          <p:cNvPr id="340" name="Shape 340"/>
          <p:cNvSpPr txBox="1">
            <a:spLocks noGrp="1"/>
          </p:cNvSpPr>
          <p:nvPr>
            <p:ph type="sldNum" idx="12"/>
          </p:nvPr>
        </p:nvSpPr>
        <p:spPr>
          <a:xfrm>
            <a:off x="11722100" y="6367462"/>
            <a:ext cx="457200"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1</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341" name="Shape 341"/>
          <p:cNvSpPr txBox="1"/>
          <p:nvPr/>
        </p:nvSpPr>
        <p:spPr>
          <a:xfrm>
            <a:off x="1534048" y="3933519"/>
            <a:ext cx="9151059" cy="553997"/>
          </a:xfrm>
          <a:prstGeom prst="rect">
            <a:avLst/>
          </a:prstGeom>
          <a:noFill/>
          <a:ln>
            <a:noFill/>
          </a:ln>
        </p:spPr>
        <p:txBody>
          <a:bodyPr lIns="45675" tIns="22825" rIns="45675" bIns="22825" anchor="b" anchorCtr="0">
            <a:noAutofit/>
          </a:bodyPr>
          <a:lstStyle/>
          <a:p>
            <a:pPr marL="0" marR="0" lvl="0" indent="0" algn="ctr" rtl="0">
              <a:lnSpc>
                <a:spcPct val="80000"/>
              </a:lnSpc>
              <a:spcBef>
                <a:spcPts val="0"/>
              </a:spcBef>
              <a:buSzPct val="25000"/>
              <a:buNone/>
            </a:pPr>
            <a:r>
              <a:rPr lang="en-US" sz="2310" b="0" i="0" u="none" strike="noStrike" cap="none" baseline="0">
                <a:solidFill>
                  <a:schemeClr val="lt1"/>
                </a:solidFill>
                <a:latin typeface="Helvetica Neue"/>
                <a:ea typeface="Helvetica Neue"/>
                <a:cs typeface="Helvetica Neue"/>
                <a:sym typeface="Helvetica Neue"/>
              </a:rPr>
              <a:t>Continuous Integration for a Node.js Proxy using Cloud Tools</a:t>
            </a:r>
          </a:p>
        </p:txBody>
      </p:sp>
      <p:sp>
        <p:nvSpPr>
          <p:cNvPr id="342" name="Shape 342"/>
          <p:cNvSpPr txBox="1"/>
          <p:nvPr/>
        </p:nvSpPr>
        <p:spPr>
          <a:xfrm>
            <a:off x="4377278" y="4520183"/>
            <a:ext cx="3271109" cy="769441"/>
          </a:xfrm>
          <a:prstGeom prst="rect">
            <a:avLst/>
          </a:prstGeom>
          <a:noFill/>
          <a:ln>
            <a:noFill/>
          </a:ln>
        </p:spPr>
        <p:txBody>
          <a:bodyPr lIns="45675" tIns="22825" rIns="45675" bIns="22825" anchor="t" anchorCtr="0">
            <a:noAutofit/>
          </a:bodyPr>
          <a:lstStyle/>
          <a:p>
            <a:pPr marL="0" marR="0" lvl="0" indent="0" algn="ctr" rtl="0">
              <a:spcBef>
                <a:spcPts val="0"/>
              </a:spcBef>
              <a:buSzPct val="25000"/>
              <a:buNone/>
            </a:pPr>
            <a:r>
              <a:rPr lang="en-US" sz="2700" b="0" i="0" u="none" strike="noStrike" cap="none" baseline="0" dirty="0">
                <a:solidFill>
                  <a:srgbClr val="FFFFFF"/>
                </a:solidFill>
                <a:latin typeface="Helvetica Neue"/>
                <a:ea typeface="Helvetica Neue"/>
                <a:cs typeface="Helvetica Neue"/>
                <a:sym typeface="Helvetica Neue"/>
              </a:rPr>
              <a:t>Rakesh Talanki</a:t>
            </a:r>
          </a:p>
          <a:p>
            <a:pPr marL="0" marR="0" lvl="0" indent="0" algn="ctr" rtl="0">
              <a:spcBef>
                <a:spcPts val="0"/>
              </a:spcBef>
              <a:buSzPct val="25000"/>
              <a:buNone/>
            </a:pPr>
            <a:r>
              <a:rPr lang="en-US" sz="2000" b="0" i="0" u="none" strike="noStrike" cap="none" baseline="0" dirty="0" smtClean="0">
                <a:solidFill>
                  <a:srgbClr val="FFFFFF"/>
                </a:solidFill>
                <a:latin typeface="Helvetica Neue"/>
                <a:ea typeface="Helvetica Neue"/>
                <a:cs typeface="Helvetica Neue"/>
                <a:sym typeface="Helvetica Neue"/>
              </a:rPr>
              <a:t>Apigee Principal </a:t>
            </a:r>
            <a:r>
              <a:rPr lang="en-US" sz="2000" b="0" i="0" u="none" strike="noStrike" cap="none" baseline="0" dirty="0">
                <a:solidFill>
                  <a:srgbClr val="FFFFFF"/>
                </a:solidFill>
                <a:latin typeface="Helvetica Neue"/>
                <a:ea typeface="Helvetica Neue"/>
                <a:cs typeface="Helvetica Neue"/>
                <a:sym typeface="Helvetica Neue"/>
              </a:rPr>
              <a:t>Architect</a:t>
            </a:r>
          </a:p>
        </p:txBody>
      </p:sp>
      <p:grpSp>
        <p:nvGrpSpPr>
          <p:cNvPr id="343" name="Shape 343"/>
          <p:cNvGrpSpPr/>
          <p:nvPr/>
        </p:nvGrpSpPr>
        <p:grpSpPr>
          <a:xfrm>
            <a:off x="4605888" y="2170203"/>
            <a:ext cx="2969109" cy="721519"/>
            <a:chOff x="2801938" y="2684463"/>
            <a:chExt cx="5945186" cy="1443037"/>
          </a:xfrm>
        </p:grpSpPr>
        <p:sp>
          <p:nvSpPr>
            <p:cNvPr id="344" name="Shape 344"/>
            <p:cNvSpPr/>
            <p:nvPr/>
          </p:nvSpPr>
          <p:spPr>
            <a:xfrm>
              <a:off x="3186113" y="2684463"/>
              <a:ext cx="1520824" cy="1443037"/>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lt1"/>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45" name="Shape 345"/>
            <p:cNvSpPr/>
            <p:nvPr/>
          </p:nvSpPr>
          <p:spPr>
            <a:xfrm>
              <a:off x="2801938" y="2708275"/>
              <a:ext cx="85725" cy="1409700"/>
            </a:xfrm>
            <a:custGeom>
              <a:avLst/>
              <a:gdLst/>
              <a:ahLst/>
              <a:cxnLst/>
              <a:rect l="0" t="0" r="0" b="0"/>
              <a:pathLst>
                <a:path w="238" h="3916" extrusionOk="0">
                  <a:moveTo>
                    <a:pt x="119" y="3915"/>
                  </a:moveTo>
                  <a:lnTo>
                    <a:pt x="0" y="3915"/>
                  </a:lnTo>
                  <a:lnTo>
                    <a:pt x="0" y="0"/>
                  </a:lnTo>
                  <a:lnTo>
                    <a:pt x="237" y="0"/>
                  </a:lnTo>
                  <a:lnTo>
                    <a:pt x="237" y="3915"/>
                  </a:lnTo>
                  <a:lnTo>
                    <a:pt x="119" y="3915"/>
                  </a:lnTo>
                </a:path>
              </a:pathLst>
            </a:custGeom>
            <a:solidFill>
              <a:schemeClr val="lt1"/>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46" name="Shape 346"/>
            <p:cNvSpPr/>
            <p:nvPr/>
          </p:nvSpPr>
          <p:spPr>
            <a:xfrm>
              <a:off x="4818062" y="2708275"/>
              <a:ext cx="1084262" cy="1409700"/>
            </a:xfrm>
            <a:custGeom>
              <a:avLst/>
              <a:gdLst/>
              <a:ahLst/>
              <a:cxnLst/>
              <a:rect l="0" t="0" r="0" b="0"/>
              <a:pathLst>
                <a:path w="3013" h="3916" extrusionOk="0">
                  <a:moveTo>
                    <a:pt x="0" y="3915"/>
                  </a:moveTo>
                  <a:lnTo>
                    <a:pt x="244" y="3915"/>
                  </a:lnTo>
                  <a:lnTo>
                    <a:pt x="554" y="2979"/>
                  </a:lnTo>
                  <a:lnTo>
                    <a:pt x="2459" y="2979"/>
                  </a:lnTo>
                  <a:lnTo>
                    <a:pt x="2762" y="3915"/>
                  </a:lnTo>
                  <a:lnTo>
                    <a:pt x="3012" y="3915"/>
                  </a:lnTo>
                  <a:lnTo>
                    <a:pt x="1746" y="0"/>
                  </a:lnTo>
                  <a:lnTo>
                    <a:pt x="1266" y="0"/>
                  </a:lnTo>
                  <a:lnTo>
                    <a:pt x="0" y="3915"/>
                  </a:lnTo>
                  <a:close/>
                  <a:moveTo>
                    <a:pt x="620" y="2749"/>
                  </a:moveTo>
                  <a:lnTo>
                    <a:pt x="1410" y="224"/>
                  </a:lnTo>
                  <a:lnTo>
                    <a:pt x="1595" y="224"/>
                  </a:lnTo>
                  <a:lnTo>
                    <a:pt x="2393" y="2749"/>
                  </a:lnTo>
                  <a:lnTo>
                    <a:pt x="620" y="2749"/>
                  </a:lnTo>
                  <a:close/>
                </a:path>
              </a:pathLst>
            </a:custGeom>
            <a:solidFill>
              <a:schemeClr val="lt1"/>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47" name="Shape 347"/>
            <p:cNvSpPr/>
            <p:nvPr/>
          </p:nvSpPr>
          <p:spPr>
            <a:xfrm>
              <a:off x="6215062" y="2708275"/>
              <a:ext cx="900111" cy="1409700"/>
            </a:xfrm>
            <a:custGeom>
              <a:avLst/>
              <a:gdLst/>
              <a:ahLst/>
              <a:cxnLst/>
              <a:rect l="0" t="0" r="0" b="0"/>
              <a:pathLst>
                <a:path w="2500" h="3916" extrusionOk="0">
                  <a:moveTo>
                    <a:pt x="1754" y="0"/>
                  </a:moveTo>
                  <a:lnTo>
                    <a:pt x="0" y="0"/>
                  </a:lnTo>
                  <a:lnTo>
                    <a:pt x="0" y="3915"/>
                  </a:lnTo>
                  <a:lnTo>
                    <a:pt x="237" y="3915"/>
                  </a:lnTo>
                  <a:lnTo>
                    <a:pt x="237" y="2077"/>
                  </a:lnTo>
                  <a:lnTo>
                    <a:pt x="1754" y="2077"/>
                  </a:lnTo>
                  <a:cubicBezTo>
                    <a:pt x="1879" y="2077"/>
                    <a:pt x="1998" y="2037"/>
                    <a:pt x="2090" y="1971"/>
                  </a:cubicBezTo>
                  <a:cubicBezTo>
                    <a:pt x="2182" y="1905"/>
                    <a:pt x="2373" y="1701"/>
                    <a:pt x="2413" y="1635"/>
                  </a:cubicBezTo>
                  <a:cubicBezTo>
                    <a:pt x="2472" y="1542"/>
                    <a:pt x="2499" y="1444"/>
                    <a:pt x="2499" y="1331"/>
                  </a:cubicBezTo>
                  <a:lnTo>
                    <a:pt x="2499" y="764"/>
                  </a:lnTo>
                  <a:cubicBezTo>
                    <a:pt x="2499" y="652"/>
                    <a:pt x="2472" y="547"/>
                    <a:pt x="2413" y="455"/>
                  </a:cubicBezTo>
                  <a:cubicBezTo>
                    <a:pt x="2373" y="389"/>
                    <a:pt x="2176" y="178"/>
                    <a:pt x="2090" y="112"/>
                  </a:cubicBezTo>
                  <a:cubicBezTo>
                    <a:pt x="1998" y="39"/>
                    <a:pt x="1879" y="0"/>
                    <a:pt x="1754" y="0"/>
                  </a:cubicBezTo>
                  <a:close/>
                  <a:moveTo>
                    <a:pt x="2261" y="1325"/>
                  </a:moveTo>
                  <a:cubicBezTo>
                    <a:pt x="2261" y="1371"/>
                    <a:pt x="2261" y="1417"/>
                    <a:pt x="2242" y="1463"/>
                  </a:cubicBezTo>
                  <a:cubicBezTo>
                    <a:pt x="2176" y="1595"/>
                    <a:pt x="2004" y="1747"/>
                    <a:pt x="1892" y="1813"/>
                  </a:cubicBezTo>
                  <a:cubicBezTo>
                    <a:pt x="1846" y="1839"/>
                    <a:pt x="1793" y="1846"/>
                    <a:pt x="1747" y="1846"/>
                  </a:cubicBezTo>
                  <a:lnTo>
                    <a:pt x="237" y="1846"/>
                  </a:lnTo>
                  <a:lnTo>
                    <a:pt x="237" y="230"/>
                  </a:lnTo>
                  <a:lnTo>
                    <a:pt x="1747" y="230"/>
                  </a:lnTo>
                  <a:cubicBezTo>
                    <a:pt x="1800" y="230"/>
                    <a:pt x="1853" y="244"/>
                    <a:pt x="1899" y="270"/>
                  </a:cubicBezTo>
                  <a:cubicBezTo>
                    <a:pt x="2017" y="336"/>
                    <a:pt x="2169" y="507"/>
                    <a:pt x="2235" y="632"/>
                  </a:cubicBezTo>
                  <a:cubicBezTo>
                    <a:pt x="2255" y="679"/>
                    <a:pt x="2261" y="731"/>
                    <a:pt x="2261" y="778"/>
                  </a:cubicBezTo>
                  <a:lnTo>
                    <a:pt x="2261" y="1325"/>
                  </a:lnTo>
                  <a:close/>
                </a:path>
              </a:pathLst>
            </a:custGeom>
            <a:solidFill>
              <a:schemeClr val="lt1"/>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48" name="Shape 348"/>
            <p:cNvSpPr/>
            <p:nvPr/>
          </p:nvSpPr>
          <p:spPr>
            <a:xfrm>
              <a:off x="7488238" y="2708275"/>
              <a:ext cx="85725" cy="1409700"/>
            </a:xfrm>
            <a:custGeom>
              <a:avLst/>
              <a:gdLst/>
              <a:ahLst/>
              <a:cxnLst/>
              <a:rect l="0" t="0" r="0" b="0"/>
              <a:pathLst>
                <a:path w="238" h="3916" extrusionOk="0">
                  <a:moveTo>
                    <a:pt x="119" y="3915"/>
                  </a:moveTo>
                  <a:lnTo>
                    <a:pt x="0" y="3915"/>
                  </a:lnTo>
                  <a:lnTo>
                    <a:pt x="0" y="0"/>
                  </a:lnTo>
                  <a:lnTo>
                    <a:pt x="237" y="0"/>
                  </a:lnTo>
                  <a:lnTo>
                    <a:pt x="237" y="3915"/>
                  </a:lnTo>
                  <a:lnTo>
                    <a:pt x="119" y="3915"/>
                  </a:lnTo>
                </a:path>
              </a:pathLst>
            </a:custGeom>
            <a:solidFill>
              <a:schemeClr val="lt1"/>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49" name="Shape 349"/>
            <p:cNvSpPr/>
            <p:nvPr/>
          </p:nvSpPr>
          <p:spPr>
            <a:xfrm>
              <a:off x="7962900" y="2735263"/>
              <a:ext cx="784225" cy="1044575"/>
            </a:xfrm>
            <a:custGeom>
              <a:avLst/>
              <a:gdLst/>
              <a:ahLst/>
              <a:cxnLst/>
              <a:rect l="0" t="0" r="0" b="0"/>
              <a:pathLst>
                <a:path w="2177" h="2901" extrusionOk="0">
                  <a:moveTo>
                    <a:pt x="573" y="1279"/>
                  </a:moveTo>
                  <a:cubicBezTo>
                    <a:pt x="408" y="1266"/>
                    <a:pt x="263" y="1127"/>
                    <a:pt x="263" y="943"/>
                  </a:cubicBezTo>
                  <a:lnTo>
                    <a:pt x="263" y="738"/>
                  </a:lnTo>
                  <a:cubicBezTo>
                    <a:pt x="263" y="686"/>
                    <a:pt x="263" y="613"/>
                    <a:pt x="283" y="573"/>
                  </a:cubicBezTo>
                  <a:cubicBezTo>
                    <a:pt x="349" y="441"/>
                    <a:pt x="468" y="323"/>
                    <a:pt x="587" y="250"/>
                  </a:cubicBezTo>
                  <a:cubicBezTo>
                    <a:pt x="633" y="224"/>
                    <a:pt x="699" y="217"/>
                    <a:pt x="751" y="217"/>
                  </a:cubicBezTo>
                  <a:lnTo>
                    <a:pt x="1450" y="217"/>
                  </a:lnTo>
                  <a:cubicBezTo>
                    <a:pt x="1503" y="217"/>
                    <a:pt x="1549" y="224"/>
                    <a:pt x="1595" y="250"/>
                  </a:cubicBezTo>
                  <a:cubicBezTo>
                    <a:pt x="1701" y="310"/>
                    <a:pt x="1846" y="475"/>
                    <a:pt x="1912" y="587"/>
                  </a:cubicBezTo>
                  <a:lnTo>
                    <a:pt x="2116" y="507"/>
                  </a:lnTo>
                  <a:cubicBezTo>
                    <a:pt x="2050" y="402"/>
                    <a:pt x="1918" y="211"/>
                    <a:pt x="1793" y="118"/>
                  </a:cubicBezTo>
                  <a:cubicBezTo>
                    <a:pt x="1701" y="46"/>
                    <a:pt x="1556" y="0"/>
                    <a:pt x="1430" y="0"/>
                  </a:cubicBezTo>
                  <a:lnTo>
                    <a:pt x="745" y="0"/>
                  </a:lnTo>
                  <a:cubicBezTo>
                    <a:pt x="619" y="0"/>
                    <a:pt x="474" y="46"/>
                    <a:pt x="382" y="118"/>
                  </a:cubicBezTo>
                  <a:cubicBezTo>
                    <a:pt x="296" y="184"/>
                    <a:pt x="171" y="329"/>
                    <a:pt x="125" y="402"/>
                  </a:cubicBezTo>
                  <a:cubicBezTo>
                    <a:pt x="66" y="488"/>
                    <a:pt x="39" y="606"/>
                    <a:pt x="39" y="732"/>
                  </a:cubicBezTo>
                  <a:lnTo>
                    <a:pt x="39" y="943"/>
                  </a:lnTo>
                  <a:cubicBezTo>
                    <a:pt x="39" y="1239"/>
                    <a:pt x="244" y="1477"/>
                    <a:pt x="553" y="1496"/>
                  </a:cubicBezTo>
                  <a:lnTo>
                    <a:pt x="1641" y="1576"/>
                  </a:lnTo>
                  <a:cubicBezTo>
                    <a:pt x="1806" y="1589"/>
                    <a:pt x="1951" y="1727"/>
                    <a:pt x="1951" y="1912"/>
                  </a:cubicBezTo>
                  <a:lnTo>
                    <a:pt x="1951" y="2162"/>
                  </a:lnTo>
                  <a:cubicBezTo>
                    <a:pt x="1951" y="2215"/>
                    <a:pt x="1951" y="2281"/>
                    <a:pt x="1932" y="2321"/>
                  </a:cubicBezTo>
                  <a:cubicBezTo>
                    <a:pt x="1866" y="2453"/>
                    <a:pt x="1727" y="2584"/>
                    <a:pt x="1615" y="2650"/>
                  </a:cubicBezTo>
                  <a:cubicBezTo>
                    <a:pt x="1569" y="2677"/>
                    <a:pt x="1516" y="2683"/>
                    <a:pt x="1464" y="2683"/>
                  </a:cubicBezTo>
                  <a:lnTo>
                    <a:pt x="666" y="2683"/>
                  </a:lnTo>
                  <a:cubicBezTo>
                    <a:pt x="613" y="2683"/>
                    <a:pt x="560" y="2677"/>
                    <a:pt x="514" y="2650"/>
                  </a:cubicBezTo>
                  <a:cubicBezTo>
                    <a:pt x="408" y="2591"/>
                    <a:pt x="277" y="2420"/>
                    <a:pt x="211" y="2307"/>
                  </a:cubicBezTo>
                  <a:lnTo>
                    <a:pt x="0" y="2393"/>
                  </a:lnTo>
                  <a:cubicBezTo>
                    <a:pt x="66" y="2505"/>
                    <a:pt x="204" y="2690"/>
                    <a:pt x="316" y="2782"/>
                  </a:cubicBezTo>
                  <a:cubicBezTo>
                    <a:pt x="408" y="2854"/>
                    <a:pt x="553" y="2900"/>
                    <a:pt x="679" y="2900"/>
                  </a:cubicBezTo>
                  <a:lnTo>
                    <a:pt x="1470" y="2900"/>
                  </a:lnTo>
                  <a:cubicBezTo>
                    <a:pt x="1595" y="2900"/>
                    <a:pt x="1741" y="2847"/>
                    <a:pt x="1833" y="2776"/>
                  </a:cubicBezTo>
                  <a:cubicBezTo>
                    <a:pt x="1918" y="2710"/>
                    <a:pt x="2044" y="2571"/>
                    <a:pt x="2090" y="2499"/>
                  </a:cubicBezTo>
                  <a:cubicBezTo>
                    <a:pt x="2149" y="2413"/>
                    <a:pt x="2176" y="2294"/>
                    <a:pt x="2176" y="2169"/>
                  </a:cubicBezTo>
                  <a:lnTo>
                    <a:pt x="2176" y="1918"/>
                  </a:lnTo>
                  <a:cubicBezTo>
                    <a:pt x="2176" y="1622"/>
                    <a:pt x="1971" y="1378"/>
                    <a:pt x="1661" y="1358"/>
                  </a:cubicBezTo>
                  <a:lnTo>
                    <a:pt x="573" y="1279"/>
                  </a:lnTo>
                </a:path>
              </a:pathLst>
            </a:custGeom>
            <a:solidFill>
              <a:schemeClr val="lt1"/>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50" name="Shape 350"/>
            <p:cNvSpPr/>
            <p:nvPr/>
          </p:nvSpPr>
          <p:spPr>
            <a:xfrm>
              <a:off x="8137525" y="4040187"/>
              <a:ext cx="454024" cy="71437"/>
            </a:xfrm>
            <a:custGeom>
              <a:avLst/>
              <a:gdLst/>
              <a:ahLst/>
              <a:cxnLst/>
              <a:rect l="0" t="0" r="0" b="0"/>
              <a:pathLst>
                <a:path w="1261" h="200" extrusionOk="0">
                  <a:moveTo>
                    <a:pt x="630" y="199"/>
                  </a:moveTo>
                  <a:lnTo>
                    <a:pt x="0" y="199"/>
                  </a:lnTo>
                  <a:lnTo>
                    <a:pt x="0" y="0"/>
                  </a:lnTo>
                  <a:lnTo>
                    <a:pt x="1260" y="0"/>
                  </a:lnTo>
                  <a:lnTo>
                    <a:pt x="1260" y="199"/>
                  </a:lnTo>
                  <a:lnTo>
                    <a:pt x="630" y="199"/>
                  </a:lnTo>
                </a:path>
              </a:pathLst>
            </a:custGeom>
            <a:solidFill>
              <a:schemeClr val="lt1"/>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cxnSp>
        <p:nvCxnSpPr>
          <p:cNvPr id="351" name="Shape 351"/>
          <p:cNvCxnSpPr/>
          <p:nvPr/>
        </p:nvCxnSpPr>
        <p:spPr>
          <a:xfrm>
            <a:off x="3364626" y="4512250"/>
            <a:ext cx="5460798"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a:solidFill>
                  <a:schemeClr val="dk2"/>
                </a:solidFill>
                <a:latin typeface="Helvetica Neue"/>
                <a:ea typeface="Helvetica Neue"/>
                <a:cs typeface="Helvetica Neue"/>
                <a:sym typeface="Helvetica Neue"/>
              </a:rPr>
              <a:t>CI: The Process</a:t>
            </a:r>
          </a:p>
        </p:txBody>
      </p:sp>
      <p:sp>
        <p:nvSpPr>
          <p:cNvPr id="457" name="Shape 457"/>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10</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458" name="Shape 458"/>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459" name="Shape 459"/>
          <p:cNvSpPr txBox="1">
            <a:spLocks noGrp="1"/>
          </p:cNvSpPr>
          <p:nvPr>
            <p:ph type="body" idx="1"/>
          </p:nvPr>
        </p:nvSpPr>
        <p:spPr>
          <a:xfrm>
            <a:off x="477606" y="1250558"/>
            <a:ext cx="10780692" cy="5368383"/>
          </a:xfrm>
          <a:prstGeom prst="rect">
            <a:avLst/>
          </a:prstGeom>
          <a:noFill/>
          <a:ln>
            <a:noFill/>
          </a:ln>
        </p:spPr>
        <p:txBody>
          <a:bodyPr lIns="91375" tIns="45675" rIns="91375" bIns="45675" anchor="t" anchorCtr="0">
            <a:noAutofit/>
          </a:bodyPr>
          <a:lstStyle/>
          <a:p>
            <a:pPr marL="230188" marR="0" lvl="0" indent="-103188" algn="l" rtl="0">
              <a:spcBef>
                <a:spcPts val="0"/>
              </a:spcBef>
              <a:buClr>
                <a:schemeClr val="dk1"/>
              </a:buClr>
              <a:buFont typeface="Arial"/>
              <a:buNone/>
            </a:pPr>
            <a:endParaRPr sz="2000" b="0" i="0" u="none" strike="noStrike" cap="none" baseline="0">
              <a:solidFill>
                <a:schemeClr val="dk1"/>
              </a:solidFill>
              <a:latin typeface="Helvetica Neue"/>
              <a:ea typeface="Helvetica Neue"/>
              <a:cs typeface="Helvetica Neue"/>
              <a:sym typeface="Helvetica Neue"/>
            </a:endParaRPr>
          </a:p>
        </p:txBody>
      </p:sp>
      <p:pic>
        <p:nvPicPr>
          <p:cNvPr id="460" name="Shape 460"/>
          <p:cNvPicPr preferRelativeResize="0"/>
          <p:nvPr/>
        </p:nvPicPr>
        <p:blipFill rotWithShape="1">
          <a:blip r:embed="rId3">
            <a:alphaModFix/>
          </a:blip>
          <a:srcRect/>
          <a:stretch/>
        </p:blipFill>
        <p:spPr>
          <a:xfrm>
            <a:off x="6453012" y="1822508"/>
            <a:ext cx="566999" cy="566999"/>
          </a:xfrm>
          <a:prstGeom prst="rect">
            <a:avLst/>
          </a:prstGeom>
          <a:noFill/>
          <a:ln>
            <a:noFill/>
          </a:ln>
        </p:spPr>
      </p:pic>
      <p:pic>
        <p:nvPicPr>
          <p:cNvPr id="461" name="Shape 461"/>
          <p:cNvPicPr preferRelativeResize="0"/>
          <p:nvPr/>
        </p:nvPicPr>
        <p:blipFill rotWithShape="1">
          <a:blip r:embed="rId4">
            <a:alphaModFix/>
          </a:blip>
          <a:srcRect/>
          <a:stretch/>
        </p:blipFill>
        <p:spPr>
          <a:xfrm>
            <a:off x="7704389" y="3338873"/>
            <a:ext cx="1573800" cy="848100"/>
          </a:xfrm>
          <a:prstGeom prst="rect">
            <a:avLst/>
          </a:prstGeom>
          <a:noFill/>
          <a:ln>
            <a:noFill/>
          </a:ln>
        </p:spPr>
      </p:pic>
      <p:pic>
        <p:nvPicPr>
          <p:cNvPr id="462" name="Shape 462"/>
          <p:cNvPicPr preferRelativeResize="0"/>
          <p:nvPr/>
        </p:nvPicPr>
        <p:blipFill rotWithShape="1">
          <a:blip r:embed="rId5">
            <a:alphaModFix/>
          </a:blip>
          <a:srcRect/>
          <a:stretch/>
        </p:blipFill>
        <p:spPr>
          <a:xfrm>
            <a:off x="1739785" y="4737067"/>
            <a:ext cx="1719900" cy="326098"/>
          </a:xfrm>
          <a:prstGeom prst="rect">
            <a:avLst/>
          </a:prstGeom>
          <a:noFill/>
          <a:ln>
            <a:noFill/>
          </a:ln>
        </p:spPr>
      </p:pic>
      <p:pic>
        <p:nvPicPr>
          <p:cNvPr id="463" name="Shape 463"/>
          <p:cNvPicPr preferRelativeResize="0"/>
          <p:nvPr/>
        </p:nvPicPr>
        <p:blipFill rotWithShape="1">
          <a:blip r:embed="rId6">
            <a:alphaModFix/>
          </a:blip>
          <a:srcRect/>
          <a:stretch/>
        </p:blipFill>
        <p:spPr>
          <a:xfrm flipH="1">
            <a:off x="4619864" y="2671050"/>
            <a:ext cx="873000" cy="1006500"/>
          </a:xfrm>
          <a:prstGeom prst="rect">
            <a:avLst/>
          </a:prstGeom>
          <a:noFill/>
          <a:ln>
            <a:noFill/>
          </a:ln>
        </p:spPr>
      </p:pic>
      <p:sp>
        <p:nvSpPr>
          <p:cNvPr id="464" name="Shape 464"/>
          <p:cNvSpPr txBox="1"/>
          <p:nvPr/>
        </p:nvSpPr>
        <p:spPr>
          <a:xfrm>
            <a:off x="4315410" y="3677682"/>
            <a:ext cx="2723400" cy="307800"/>
          </a:xfrm>
          <a:prstGeom prst="rect">
            <a:avLst/>
          </a:prstGeom>
          <a:noFill/>
          <a:ln>
            <a:noFill/>
          </a:ln>
        </p:spPr>
        <p:txBody>
          <a:bodyPr lIns="86350" tIns="43175" rIns="86350" bIns="43175" anchor="t" anchorCtr="0">
            <a:noAutofit/>
          </a:bodyPr>
          <a:lstStyle/>
          <a:p>
            <a:pPr marL="0" marR="0" lvl="0" indent="0" algn="l" rtl="0">
              <a:spcBef>
                <a:spcPts val="0"/>
              </a:spcBef>
              <a:buClr>
                <a:schemeClr val="dk1"/>
              </a:buClr>
              <a:buSzPct val="25000"/>
              <a:buFont typeface="Arial"/>
              <a:buNone/>
            </a:pPr>
            <a:r>
              <a:rPr lang="en-US" sz="1700" b="1" i="0" u="none" strike="noStrike" cap="none" baseline="0">
                <a:solidFill>
                  <a:schemeClr val="dk1"/>
                </a:solidFill>
                <a:latin typeface="Arial"/>
                <a:ea typeface="Arial"/>
                <a:cs typeface="Arial"/>
                <a:sym typeface="Arial"/>
              </a:rPr>
              <a:t>Continuous Integration</a:t>
            </a:r>
          </a:p>
        </p:txBody>
      </p:sp>
      <p:pic>
        <p:nvPicPr>
          <p:cNvPr id="465" name="Shape 465"/>
          <p:cNvPicPr preferRelativeResize="0"/>
          <p:nvPr/>
        </p:nvPicPr>
        <p:blipFill rotWithShape="1">
          <a:blip r:embed="rId7">
            <a:alphaModFix/>
          </a:blip>
          <a:srcRect/>
          <a:stretch/>
        </p:blipFill>
        <p:spPr>
          <a:xfrm>
            <a:off x="1414499" y="3756642"/>
            <a:ext cx="1313998" cy="507600"/>
          </a:xfrm>
          <a:prstGeom prst="rect">
            <a:avLst/>
          </a:prstGeom>
          <a:noFill/>
          <a:ln>
            <a:noFill/>
          </a:ln>
        </p:spPr>
      </p:pic>
      <p:pic>
        <p:nvPicPr>
          <p:cNvPr id="466" name="Shape 466"/>
          <p:cNvPicPr preferRelativeResize="0"/>
          <p:nvPr/>
        </p:nvPicPr>
        <p:blipFill rotWithShape="1">
          <a:blip r:embed="rId8">
            <a:alphaModFix/>
          </a:blip>
          <a:srcRect/>
          <a:stretch/>
        </p:blipFill>
        <p:spPr>
          <a:xfrm>
            <a:off x="4835316" y="4012176"/>
            <a:ext cx="1693200" cy="521999"/>
          </a:xfrm>
          <a:prstGeom prst="rect">
            <a:avLst/>
          </a:prstGeom>
          <a:noFill/>
          <a:ln>
            <a:noFill/>
          </a:ln>
        </p:spPr>
      </p:pic>
      <p:pic>
        <p:nvPicPr>
          <p:cNvPr id="467" name="Shape 467"/>
          <p:cNvPicPr preferRelativeResize="0"/>
          <p:nvPr/>
        </p:nvPicPr>
        <p:blipFill rotWithShape="1">
          <a:blip r:embed="rId9">
            <a:alphaModFix/>
          </a:blip>
          <a:srcRect/>
          <a:stretch/>
        </p:blipFill>
        <p:spPr>
          <a:xfrm>
            <a:off x="2991036" y="2113655"/>
            <a:ext cx="1078498" cy="466799"/>
          </a:xfrm>
          <a:prstGeom prst="rect">
            <a:avLst/>
          </a:prstGeom>
          <a:noFill/>
          <a:ln>
            <a:noFill/>
          </a:ln>
        </p:spPr>
      </p:pic>
      <p:pic>
        <p:nvPicPr>
          <p:cNvPr id="468" name="Shape 468"/>
          <p:cNvPicPr preferRelativeResize="0"/>
          <p:nvPr/>
        </p:nvPicPr>
        <p:blipFill rotWithShape="1">
          <a:blip r:embed="rId10">
            <a:alphaModFix/>
          </a:blip>
          <a:srcRect/>
          <a:stretch/>
        </p:blipFill>
        <p:spPr>
          <a:xfrm>
            <a:off x="1850758" y="2580375"/>
            <a:ext cx="1857000" cy="743999"/>
          </a:xfrm>
          <a:prstGeom prst="rect">
            <a:avLst/>
          </a:prstGeom>
          <a:noFill/>
          <a:ln>
            <a:noFill/>
          </a:ln>
        </p:spPr>
      </p:pic>
      <p:pic>
        <p:nvPicPr>
          <p:cNvPr id="469" name="Shape 469"/>
          <p:cNvPicPr preferRelativeResize="0"/>
          <p:nvPr/>
        </p:nvPicPr>
        <p:blipFill rotWithShape="1">
          <a:blip r:embed="rId11">
            <a:alphaModFix/>
          </a:blip>
          <a:srcRect/>
          <a:stretch/>
        </p:blipFill>
        <p:spPr>
          <a:xfrm>
            <a:off x="2374483" y="3328044"/>
            <a:ext cx="923999" cy="671400"/>
          </a:xfrm>
          <a:prstGeom prst="rect">
            <a:avLst/>
          </a:prstGeom>
          <a:noFill/>
          <a:ln>
            <a:noFill/>
          </a:ln>
        </p:spPr>
      </p:pic>
      <p:grpSp>
        <p:nvGrpSpPr>
          <p:cNvPr id="470" name="Shape 470"/>
          <p:cNvGrpSpPr/>
          <p:nvPr/>
        </p:nvGrpSpPr>
        <p:grpSpPr>
          <a:xfrm>
            <a:off x="3230288" y="2106796"/>
            <a:ext cx="4898286" cy="4046364"/>
            <a:chOff x="1466370" y="1096"/>
            <a:chExt cx="5441935" cy="5392996"/>
          </a:xfrm>
        </p:grpSpPr>
        <p:sp>
          <p:nvSpPr>
            <p:cNvPr id="471" name="Shape 471"/>
            <p:cNvSpPr/>
            <p:nvPr/>
          </p:nvSpPr>
          <p:spPr>
            <a:xfrm>
              <a:off x="4554642" y="1096"/>
              <a:ext cx="633900" cy="633900"/>
            </a:xfrm>
            <a:prstGeom prst="rect">
              <a:avLst/>
            </a:prstGeom>
            <a:noFill/>
            <a:ln>
              <a:noFill/>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72" name="Shape 472"/>
            <p:cNvSpPr txBox="1"/>
            <p:nvPr/>
          </p:nvSpPr>
          <p:spPr>
            <a:xfrm>
              <a:off x="4554642" y="1096"/>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00"/>
                </a:spcAft>
                <a:buClr>
                  <a:schemeClr val="dk1"/>
                </a:buClr>
                <a:buSzPct val="25000"/>
                <a:buFont typeface="Arial"/>
                <a:buNone/>
              </a:pPr>
              <a:r>
                <a:rPr lang="en-US" sz="700" b="0" i="0" u="none" strike="noStrike" cap="none" baseline="0">
                  <a:solidFill>
                    <a:schemeClr val="dk1"/>
                  </a:solidFill>
                  <a:latin typeface="Arial"/>
                  <a:ea typeface="Arial"/>
                  <a:cs typeface="Arial"/>
                  <a:sym typeface="Arial"/>
                </a:rPr>
                <a:t>Dev Team</a:t>
              </a:r>
            </a:p>
          </p:txBody>
        </p:sp>
        <p:sp>
          <p:nvSpPr>
            <p:cNvPr id="473" name="Shape 473"/>
            <p:cNvSpPr/>
            <p:nvPr/>
          </p:nvSpPr>
          <p:spPr>
            <a:xfrm>
              <a:off x="1596475" y="85729"/>
              <a:ext cx="5125200" cy="5125200"/>
            </a:xfrm>
            <a:custGeom>
              <a:avLst/>
              <a:gdLst/>
              <a:ahLst/>
              <a:cxnLst/>
              <a:rect l="0" t="0" r="0" b="0"/>
              <a:pathLst>
                <a:path w="120000" h="120000" extrusionOk="0">
                  <a:moveTo>
                    <a:pt x="80506" y="5627"/>
                  </a:moveTo>
                  <a:lnTo>
                    <a:pt x="80506" y="5627"/>
                  </a:lnTo>
                  <a:cubicBezTo>
                    <a:pt x="83946" y="6910"/>
                    <a:pt x="87257" y="8514"/>
                    <a:pt x="90394" y="10416"/>
                  </a:cubicBezTo>
                  <a:lnTo>
                    <a:pt x="91385" y="8932"/>
                  </a:lnTo>
                  <a:lnTo>
                    <a:pt x="91543" y="12768"/>
                  </a:lnTo>
                  <a:lnTo>
                    <a:pt x="87866" y="14201"/>
                  </a:lnTo>
                  <a:lnTo>
                    <a:pt x="88857" y="12718"/>
                  </a:lnTo>
                  <a:lnTo>
                    <a:pt x="88857" y="12718"/>
                  </a:lnTo>
                  <a:cubicBezTo>
                    <a:pt x="85886" y="10956"/>
                    <a:pt x="82755" y="9470"/>
                    <a:pt x="79505" y="8280"/>
                  </a:cubicBezTo>
                  <a:close/>
                </a:path>
              </a:pathLst>
            </a:custGeom>
            <a:solidFill>
              <a:schemeClr val="accent4"/>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74" name="Shape 474"/>
            <p:cNvSpPr/>
            <p:nvPr/>
          </p:nvSpPr>
          <p:spPr>
            <a:xfrm>
              <a:off x="5705907" y="740968"/>
              <a:ext cx="633900" cy="633900"/>
            </a:xfrm>
            <a:prstGeom prst="rect">
              <a:avLst/>
            </a:prstGeom>
            <a:noFill/>
            <a:ln>
              <a:noFill/>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75" name="Shape 475"/>
            <p:cNvSpPr txBox="1"/>
            <p:nvPr/>
          </p:nvSpPr>
          <p:spPr>
            <a:xfrm>
              <a:off x="5705907" y="740968"/>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00"/>
                </a:spcAft>
                <a:buClr>
                  <a:schemeClr val="dk1"/>
                </a:buClr>
                <a:buSzPct val="25000"/>
                <a:buFont typeface="Arial"/>
                <a:buNone/>
              </a:pPr>
              <a:r>
                <a:rPr lang="en-US" sz="700" b="0" i="0" u="none" strike="noStrike" cap="none" baseline="0">
                  <a:solidFill>
                    <a:schemeClr val="dk1"/>
                  </a:solidFill>
                  <a:latin typeface="Arial"/>
                  <a:ea typeface="Arial"/>
                  <a:cs typeface="Arial"/>
                  <a:sym typeface="Arial"/>
                </a:rPr>
                <a:t>Source Code</a:t>
              </a:r>
            </a:p>
          </p:txBody>
        </p:sp>
        <p:sp>
          <p:nvSpPr>
            <p:cNvPr id="476" name="Shape 476"/>
            <p:cNvSpPr/>
            <p:nvPr/>
          </p:nvSpPr>
          <p:spPr>
            <a:xfrm>
              <a:off x="1624665" y="85729"/>
              <a:ext cx="5125200" cy="5125200"/>
            </a:xfrm>
            <a:custGeom>
              <a:avLst/>
              <a:gdLst/>
              <a:ahLst/>
              <a:cxnLst/>
              <a:rect l="0" t="0" r="0" b="0"/>
              <a:pathLst>
                <a:path w="120000" h="120000" extrusionOk="0">
                  <a:moveTo>
                    <a:pt x="106873" y="25370"/>
                  </a:moveTo>
                  <a:lnTo>
                    <a:pt x="106873" y="25370"/>
                  </a:lnTo>
                  <a:cubicBezTo>
                    <a:pt x="109909" y="29434"/>
                    <a:pt x="112397" y="33875"/>
                    <a:pt x="114275" y="38581"/>
                  </a:cubicBezTo>
                  <a:lnTo>
                    <a:pt x="115807" y="38060"/>
                  </a:lnTo>
                  <a:lnTo>
                    <a:pt x="114083" y="41602"/>
                  </a:lnTo>
                  <a:lnTo>
                    <a:pt x="110393" y="39901"/>
                  </a:lnTo>
                  <a:lnTo>
                    <a:pt x="111924" y="39380"/>
                  </a:lnTo>
                  <a:lnTo>
                    <a:pt x="111924" y="39380"/>
                  </a:lnTo>
                  <a:cubicBezTo>
                    <a:pt x="110107" y="34935"/>
                    <a:pt x="107710" y="30741"/>
                    <a:pt x="104794" y="26906"/>
                  </a:cubicBezTo>
                  <a:close/>
                </a:path>
              </a:pathLst>
            </a:custGeom>
            <a:solidFill>
              <a:srgbClr val="534747"/>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77" name="Shape 477"/>
            <p:cNvSpPr/>
            <p:nvPr/>
          </p:nvSpPr>
          <p:spPr>
            <a:xfrm>
              <a:off x="6274405" y="1985808"/>
              <a:ext cx="633900" cy="633900"/>
            </a:xfrm>
            <a:prstGeom prst="rect">
              <a:avLst/>
            </a:prstGeom>
            <a:noFill/>
            <a:ln>
              <a:noFill/>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78" name="Shape 478"/>
            <p:cNvSpPr txBox="1"/>
            <p:nvPr/>
          </p:nvSpPr>
          <p:spPr>
            <a:xfrm>
              <a:off x="6274405" y="1985808"/>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00"/>
                </a:spcAft>
                <a:buClr>
                  <a:schemeClr val="dk1"/>
                </a:buClr>
                <a:buSzPct val="25000"/>
                <a:buFont typeface="Arial"/>
                <a:buNone/>
              </a:pPr>
              <a:r>
                <a:rPr lang="en-US" sz="700" b="0" i="0" u="none" strike="noStrike" cap="none" baseline="0">
                  <a:solidFill>
                    <a:schemeClr val="dk1"/>
                  </a:solidFill>
                  <a:latin typeface="Arial"/>
                  <a:ea typeface="Arial"/>
                  <a:cs typeface="Arial"/>
                  <a:sym typeface="Arial"/>
                </a:rPr>
                <a:t>Version Control</a:t>
              </a:r>
            </a:p>
          </p:txBody>
        </p:sp>
        <p:sp>
          <p:nvSpPr>
            <p:cNvPr id="479" name="Shape 479"/>
            <p:cNvSpPr/>
            <p:nvPr/>
          </p:nvSpPr>
          <p:spPr>
            <a:xfrm>
              <a:off x="1624665" y="85729"/>
              <a:ext cx="5125200" cy="5125200"/>
            </a:xfrm>
            <a:custGeom>
              <a:avLst/>
              <a:gdLst/>
              <a:ahLst/>
              <a:cxnLst/>
              <a:rect l="0" t="0" r="0" b="0"/>
              <a:pathLst>
                <a:path w="120000" h="120000" extrusionOk="0">
                  <a:moveTo>
                    <a:pt x="118386" y="59171"/>
                  </a:moveTo>
                  <a:cubicBezTo>
                    <a:pt x="118472" y="65183"/>
                    <a:pt x="117619" y="71173"/>
                    <a:pt x="115856" y="76925"/>
                  </a:cubicBezTo>
                  <a:lnTo>
                    <a:pt x="117397" y="77475"/>
                  </a:lnTo>
                  <a:lnTo>
                    <a:pt x="113803" y="79186"/>
                  </a:lnTo>
                  <a:lnTo>
                    <a:pt x="112003" y="75551"/>
                  </a:lnTo>
                  <a:lnTo>
                    <a:pt x="113544" y="76100"/>
                  </a:lnTo>
                  <a:cubicBezTo>
                    <a:pt x="115238" y="70627"/>
                    <a:pt x="116058" y="64927"/>
                    <a:pt x="115974" y="59205"/>
                  </a:cubicBezTo>
                  <a:close/>
                </a:path>
              </a:pathLst>
            </a:custGeom>
            <a:solidFill>
              <a:srgbClr val="5F4545"/>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80" name="Shape 480"/>
            <p:cNvSpPr/>
            <p:nvPr/>
          </p:nvSpPr>
          <p:spPr>
            <a:xfrm>
              <a:off x="6079646" y="3340387"/>
              <a:ext cx="633900" cy="633900"/>
            </a:xfrm>
            <a:prstGeom prst="rect">
              <a:avLst/>
            </a:prstGeom>
            <a:noFill/>
            <a:ln>
              <a:noFill/>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81" name="Shape 481"/>
            <p:cNvSpPr txBox="1"/>
            <p:nvPr/>
          </p:nvSpPr>
          <p:spPr>
            <a:xfrm>
              <a:off x="6079646" y="3340387"/>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00"/>
                </a:spcAft>
                <a:buClr>
                  <a:schemeClr val="dk1"/>
                </a:buClr>
                <a:buSzPct val="25000"/>
                <a:buFont typeface="Arial"/>
                <a:buNone/>
              </a:pPr>
              <a:r>
                <a:rPr lang="en-US" sz="700" b="0" i="0" u="none" strike="noStrike" cap="none" baseline="0">
                  <a:solidFill>
                    <a:schemeClr val="dk1"/>
                  </a:solidFill>
                  <a:latin typeface="Arial"/>
                  <a:ea typeface="Arial"/>
                  <a:cs typeface="Arial"/>
                  <a:sym typeface="Arial"/>
                </a:rPr>
                <a:t>Pull Request or Merge</a:t>
              </a:r>
            </a:p>
          </p:txBody>
        </p:sp>
        <p:sp>
          <p:nvSpPr>
            <p:cNvPr id="482" name="Shape 482"/>
            <p:cNvSpPr/>
            <p:nvPr/>
          </p:nvSpPr>
          <p:spPr>
            <a:xfrm>
              <a:off x="1624665" y="85729"/>
              <a:ext cx="5125200" cy="5125200"/>
            </a:xfrm>
            <a:custGeom>
              <a:avLst/>
              <a:gdLst/>
              <a:ahLst/>
              <a:cxnLst/>
              <a:rect l="0" t="0" r="0" b="0"/>
              <a:pathLst>
                <a:path w="120000" h="120000" extrusionOk="0">
                  <a:moveTo>
                    <a:pt x="105909" y="95884"/>
                  </a:moveTo>
                  <a:cubicBezTo>
                    <a:pt x="103253" y="99244"/>
                    <a:pt x="100232" y="102303"/>
                    <a:pt x="96901" y="105004"/>
                  </a:cubicBezTo>
                  <a:lnTo>
                    <a:pt x="97975" y="106428"/>
                  </a:lnTo>
                  <a:lnTo>
                    <a:pt x="94229" y="105360"/>
                  </a:lnTo>
                  <a:lnTo>
                    <a:pt x="94198" y="101423"/>
                  </a:lnTo>
                  <a:lnTo>
                    <a:pt x="95272" y="102846"/>
                  </a:lnTo>
                  <a:cubicBezTo>
                    <a:pt x="98444" y="100309"/>
                    <a:pt x="101324" y="97438"/>
                    <a:pt x="103862" y="94284"/>
                  </a:cubicBezTo>
                  <a:close/>
                </a:path>
              </a:pathLst>
            </a:custGeom>
            <a:solidFill>
              <a:srgbClr val="6A4343"/>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83" name="Shape 483"/>
            <p:cNvSpPr/>
            <p:nvPr/>
          </p:nvSpPr>
          <p:spPr>
            <a:xfrm>
              <a:off x="5183464" y="4374639"/>
              <a:ext cx="633900" cy="633900"/>
            </a:xfrm>
            <a:prstGeom prst="rect">
              <a:avLst/>
            </a:prstGeom>
            <a:noFill/>
            <a:ln>
              <a:noFill/>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84" name="Shape 484"/>
            <p:cNvSpPr txBox="1"/>
            <p:nvPr/>
          </p:nvSpPr>
          <p:spPr>
            <a:xfrm>
              <a:off x="5183464" y="4374639"/>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00"/>
                </a:spcAft>
                <a:buClr>
                  <a:schemeClr val="dk1"/>
                </a:buClr>
                <a:buSzPct val="25000"/>
                <a:buFont typeface="Arial"/>
                <a:buNone/>
              </a:pPr>
              <a:r>
                <a:rPr lang="en-US" sz="700" b="0" i="0" u="none" strike="noStrike" cap="none" baseline="0">
                  <a:solidFill>
                    <a:schemeClr val="dk1"/>
                  </a:solidFill>
                  <a:latin typeface="Arial"/>
                  <a:ea typeface="Arial"/>
                  <a:cs typeface="Arial"/>
                  <a:sym typeface="Arial"/>
                </a:rPr>
                <a:t>API Job is triggered</a:t>
              </a:r>
            </a:p>
          </p:txBody>
        </p:sp>
        <p:sp>
          <p:nvSpPr>
            <p:cNvPr id="485" name="Shape 485"/>
            <p:cNvSpPr/>
            <p:nvPr/>
          </p:nvSpPr>
          <p:spPr>
            <a:xfrm>
              <a:off x="1624665" y="85729"/>
              <a:ext cx="5125200" cy="5125200"/>
            </a:xfrm>
            <a:custGeom>
              <a:avLst/>
              <a:gdLst/>
              <a:ahLst/>
              <a:cxnLst/>
              <a:rect l="0" t="0" r="0" b="0"/>
              <a:pathLst>
                <a:path w="120000" h="120000" extrusionOk="0">
                  <a:moveTo>
                    <a:pt x="80398" y="114412"/>
                  </a:moveTo>
                  <a:lnTo>
                    <a:pt x="80398" y="114412"/>
                  </a:lnTo>
                  <a:cubicBezTo>
                    <a:pt x="76497" y="115858"/>
                    <a:pt x="72453" y="116885"/>
                    <a:pt x="68333" y="117476"/>
                  </a:cubicBezTo>
                  <a:lnTo>
                    <a:pt x="68543" y="119389"/>
                  </a:lnTo>
                  <a:lnTo>
                    <a:pt x="66175" y="116293"/>
                  </a:lnTo>
                  <a:lnTo>
                    <a:pt x="67809" y="112695"/>
                  </a:lnTo>
                  <a:lnTo>
                    <a:pt x="68018" y="114608"/>
                  </a:lnTo>
                  <a:cubicBezTo>
                    <a:pt x="71904" y="114054"/>
                    <a:pt x="75720" y="113098"/>
                    <a:pt x="79402" y="111757"/>
                  </a:cubicBezTo>
                  <a:close/>
                </a:path>
              </a:pathLst>
            </a:custGeom>
            <a:solidFill>
              <a:srgbClr val="783F3F"/>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86" name="Shape 486"/>
            <p:cNvSpPr/>
            <p:nvPr/>
          </p:nvSpPr>
          <p:spPr>
            <a:xfrm>
              <a:off x="3870389" y="4760192"/>
              <a:ext cx="633900" cy="633900"/>
            </a:xfrm>
            <a:prstGeom prst="rect">
              <a:avLst/>
            </a:prstGeom>
            <a:noFill/>
            <a:ln>
              <a:noFill/>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87" name="Shape 487"/>
            <p:cNvSpPr txBox="1"/>
            <p:nvPr/>
          </p:nvSpPr>
          <p:spPr>
            <a:xfrm>
              <a:off x="3870389" y="4760192"/>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00"/>
                </a:spcAft>
                <a:buClr>
                  <a:srgbClr val="FF6600"/>
                </a:buClr>
                <a:buSzPct val="25000"/>
                <a:buFont typeface="Arial"/>
                <a:buNone/>
              </a:pPr>
              <a:r>
                <a:rPr lang="en-US" sz="700" b="0" i="1" u="none" strike="noStrike" cap="none" baseline="0">
                  <a:solidFill>
                    <a:srgbClr val="FF6600"/>
                  </a:solidFill>
                  <a:latin typeface="Arial"/>
                  <a:ea typeface="Arial"/>
                  <a:cs typeface="Arial"/>
                  <a:sym typeface="Arial"/>
                </a:rPr>
                <a:t>Static Code Analysis</a:t>
              </a:r>
            </a:p>
          </p:txBody>
        </p:sp>
        <p:sp>
          <p:nvSpPr>
            <p:cNvPr id="488" name="Shape 488"/>
            <p:cNvSpPr/>
            <p:nvPr/>
          </p:nvSpPr>
          <p:spPr>
            <a:xfrm>
              <a:off x="1624665" y="85729"/>
              <a:ext cx="5125200" cy="5125200"/>
            </a:xfrm>
            <a:custGeom>
              <a:avLst/>
              <a:gdLst/>
              <a:ahLst/>
              <a:cxnLst/>
              <a:rect l="0" t="0" r="0" b="0"/>
              <a:pathLst>
                <a:path w="120000" h="120000" extrusionOk="0">
                  <a:moveTo>
                    <a:pt x="53666" y="117728"/>
                  </a:moveTo>
                  <a:lnTo>
                    <a:pt x="53666" y="117728"/>
                  </a:lnTo>
                  <a:cubicBezTo>
                    <a:pt x="49557" y="117282"/>
                    <a:pt x="45507" y="116404"/>
                    <a:pt x="41585" y="115107"/>
                  </a:cubicBezTo>
                  <a:lnTo>
                    <a:pt x="40931" y="116852"/>
                  </a:lnTo>
                  <a:lnTo>
                    <a:pt x="40099" y="113085"/>
                  </a:lnTo>
                  <a:lnTo>
                    <a:pt x="43239" y="110695"/>
                  </a:lnTo>
                  <a:lnTo>
                    <a:pt x="42585" y="112439"/>
                  </a:lnTo>
                  <a:lnTo>
                    <a:pt x="42585" y="112439"/>
                  </a:lnTo>
                  <a:cubicBezTo>
                    <a:pt x="46288" y="113634"/>
                    <a:pt x="50107" y="114445"/>
                    <a:pt x="53981" y="114858"/>
                  </a:cubicBezTo>
                  <a:close/>
                </a:path>
              </a:pathLst>
            </a:custGeom>
            <a:solidFill>
              <a:srgbClr val="863A3A"/>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89" name="Shape 489"/>
            <p:cNvSpPr/>
            <p:nvPr/>
          </p:nvSpPr>
          <p:spPr>
            <a:xfrm>
              <a:off x="2557313" y="4374639"/>
              <a:ext cx="633900" cy="633900"/>
            </a:xfrm>
            <a:prstGeom prst="rect">
              <a:avLst/>
            </a:prstGeom>
            <a:noFill/>
            <a:ln>
              <a:noFill/>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90" name="Shape 490"/>
            <p:cNvSpPr txBox="1"/>
            <p:nvPr/>
          </p:nvSpPr>
          <p:spPr>
            <a:xfrm>
              <a:off x="2557313" y="4374639"/>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00"/>
                </a:spcAft>
                <a:buClr>
                  <a:srgbClr val="FF6600"/>
                </a:buClr>
                <a:buSzPct val="25000"/>
                <a:buFont typeface="Arial"/>
                <a:buNone/>
              </a:pPr>
              <a:r>
                <a:rPr lang="en-US" sz="700" b="0" i="1" u="none" strike="noStrike" cap="none" baseline="0">
                  <a:solidFill>
                    <a:srgbClr val="FF6600"/>
                  </a:solidFill>
                  <a:latin typeface="Arial"/>
                  <a:ea typeface="Arial"/>
                  <a:cs typeface="Arial"/>
                  <a:sym typeface="Arial"/>
                </a:rPr>
                <a:t>Code coverage analysis</a:t>
              </a:r>
            </a:p>
          </p:txBody>
        </p:sp>
        <p:sp>
          <p:nvSpPr>
            <p:cNvPr id="491" name="Shape 491"/>
            <p:cNvSpPr/>
            <p:nvPr/>
          </p:nvSpPr>
          <p:spPr>
            <a:xfrm>
              <a:off x="1624665" y="85729"/>
              <a:ext cx="5125200" cy="5125200"/>
            </a:xfrm>
            <a:custGeom>
              <a:avLst/>
              <a:gdLst/>
              <a:ahLst/>
              <a:cxnLst/>
              <a:rect l="0" t="0" r="0" b="0"/>
              <a:pathLst>
                <a:path w="120000" h="120000" extrusionOk="0">
                  <a:moveTo>
                    <a:pt x="24950" y="106446"/>
                  </a:moveTo>
                  <a:lnTo>
                    <a:pt x="24950" y="106446"/>
                  </a:lnTo>
                  <a:cubicBezTo>
                    <a:pt x="21566" y="103920"/>
                    <a:pt x="18468" y="101036"/>
                    <a:pt x="15710" y="97844"/>
                  </a:cubicBezTo>
                  <a:lnTo>
                    <a:pt x="14385" y="98879"/>
                  </a:lnTo>
                  <a:lnTo>
                    <a:pt x="15113" y="95084"/>
                  </a:lnTo>
                  <a:lnTo>
                    <a:pt x="19100" y="95194"/>
                  </a:lnTo>
                  <a:lnTo>
                    <a:pt x="17776" y="96229"/>
                  </a:lnTo>
                  <a:lnTo>
                    <a:pt x="17776" y="96229"/>
                  </a:lnTo>
                  <a:cubicBezTo>
                    <a:pt x="20413" y="99214"/>
                    <a:pt x="23368" y="101911"/>
                    <a:pt x="26590" y="104273"/>
                  </a:cubicBezTo>
                  <a:close/>
                </a:path>
              </a:pathLst>
            </a:custGeom>
            <a:solidFill>
              <a:srgbClr val="943636"/>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92" name="Shape 492"/>
            <p:cNvSpPr/>
            <p:nvPr/>
          </p:nvSpPr>
          <p:spPr>
            <a:xfrm>
              <a:off x="1661130" y="3340387"/>
              <a:ext cx="633900" cy="633900"/>
            </a:xfrm>
            <a:prstGeom prst="rect">
              <a:avLst/>
            </a:prstGeom>
            <a:noFill/>
            <a:ln>
              <a:noFill/>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93" name="Shape 493"/>
            <p:cNvSpPr txBox="1"/>
            <p:nvPr/>
          </p:nvSpPr>
          <p:spPr>
            <a:xfrm>
              <a:off x="1661130" y="3340387"/>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00"/>
                </a:spcAft>
                <a:buClr>
                  <a:schemeClr val="dk1"/>
                </a:buClr>
                <a:buSzPct val="25000"/>
                <a:buFont typeface="Arial"/>
                <a:buNone/>
              </a:pPr>
              <a:r>
                <a:rPr lang="en-US" sz="700" b="0" i="0" u="none" strike="noStrike" cap="none" baseline="0">
                  <a:solidFill>
                    <a:schemeClr val="dk1"/>
                  </a:solidFill>
                  <a:latin typeface="Arial"/>
                  <a:ea typeface="Arial"/>
                  <a:cs typeface="Arial"/>
                  <a:sym typeface="Arial"/>
                </a:rPr>
                <a:t>Deploy API Bundle</a:t>
              </a:r>
            </a:p>
          </p:txBody>
        </p:sp>
        <p:sp>
          <p:nvSpPr>
            <p:cNvPr id="494" name="Shape 494"/>
            <p:cNvSpPr/>
            <p:nvPr/>
          </p:nvSpPr>
          <p:spPr>
            <a:xfrm>
              <a:off x="1624665" y="85729"/>
              <a:ext cx="5125200" cy="5125200"/>
            </a:xfrm>
            <a:custGeom>
              <a:avLst/>
              <a:gdLst/>
              <a:ahLst/>
              <a:cxnLst/>
              <a:rect l="0" t="0" r="0" b="0"/>
              <a:pathLst>
                <a:path w="120000" h="120000" extrusionOk="0">
                  <a:moveTo>
                    <a:pt x="5034" y="79600"/>
                  </a:moveTo>
                  <a:lnTo>
                    <a:pt x="5034" y="79600"/>
                  </a:lnTo>
                  <a:cubicBezTo>
                    <a:pt x="3004" y="73968"/>
                    <a:pt x="1860" y="68058"/>
                    <a:pt x="1645" y="62079"/>
                  </a:cubicBezTo>
                  <a:lnTo>
                    <a:pt x="39" y="62057"/>
                  </a:lnTo>
                  <a:lnTo>
                    <a:pt x="2819" y="59188"/>
                  </a:lnTo>
                  <a:lnTo>
                    <a:pt x="5666" y="62136"/>
                  </a:lnTo>
                  <a:lnTo>
                    <a:pt x="4060" y="62114"/>
                  </a:lnTo>
                  <a:lnTo>
                    <a:pt x="4060" y="62114"/>
                  </a:lnTo>
                  <a:cubicBezTo>
                    <a:pt x="4281" y="67801"/>
                    <a:pt x="5394" y="73420"/>
                    <a:pt x="7358" y="78771"/>
                  </a:cubicBezTo>
                  <a:close/>
                </a:path>
              </a:pathLst>
            </a:custGeom>
            <a:solidFill>
              <a:srgbClr val="A33030"/>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95" name="Shape 495"/>
            <p:cNvSpPr/>
            <p:nvPr/>
          </p:nvSpPr>
          <p:spPr>
            <a:xfrm>
              <a:off x="1466370" y="1985808"/>
              <a:ext cx="633900" cy="633900"/>
            </a:xfrm>
            <a:prstGeom prst="rect">
              <a:avLst/>
            </a:prstGeom>
            <a:noFill/>
            <a:ln>
              <a:noFill/>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96" name="Shape 496"/>
            <p:cNvSpPr txBox="1"/>
            <p:nvPr/>
          </p:nvSpPr>
          <p:spPr>
            <a:xfrm>
              <a:off x="1466370" y="1985808"/>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00"/>
                </a:spcAft>
                <a:buClr>
                  <a:schemeClr val="dk1"/>
                </a:buClr>
                <a:buSzPct val="25000"/>
                <a:buFont typeface="Arial"/>
                <a:buNone/>
              </a:pPr>
              <a:r>
                <a:rPr lang="en-US" sz="700" b="0" i="0" u="none" strike="noStrike" cap="none" baseline="0">
                  <a:solidFill>
                    <a:schemeClr val="dk1"/>
                  </a:solidFill>
                  <a:latin typeface="Arial"/>
                  <a:ea typeface="Arial"/>
                  <a:cs typeface="Arial"/>
                  <a:sym typeface="Arial"/>
                </a:rPr>
                <a:t>Run Unit, </a:t>
              </a:r>
              <a:r>
                <a:rPr lang="en-US" sz="700" b="0" i="1" u="none" strike="noStrike" cap="none" baseline="0">
                  <a:solidFill>
                    <a:schemeClr val="accent4"/>
                  </a:solidFill>
                  <a:latin typeface="Arial"/>
                  <a:ea typeface="Arial"/>
                  <a:cs typeface="Arial"/>
                  <a:sym typeface="Arial"/>
                </a:rPr>
                <a:t>Functional, and Performance Tests</a:t>
              </a:r>
            </a:p>
          </p:txBody>
        </p:sp>
        <p:sp>
          <p:nvSpPr>
            <p:cNvPr id="497" name="Shape 497"/>
            <p:cNvSpPr/>
            <p:nvPr/>
          </p:nvSpPr>
          <p:spPr>
            <a:xfrm>
              <a:off x="1624665" y="85729"/>
              <a:ext cx="5125200" cy="5125200"/>
            </a:xfrm>
            <a:custGeom>
              <a:avLst/>
              <a:gdLst/>
              <a:ahLst/>
              <a:cxnLst/>
              <a:rect l="0" t="0" r="0" b="0"/>
              <a:pathLst>
                <a:path w="120000" h="120000" extrusionOk="0">
                  <a:moveTo>
                    <a:pt x="4750" y="41206"/>
                  </a:moveTo>
                  <a:lnTo>
                    <a:pt x="4750" y="41206"/>
                  </a:lnTo>
                  <a:cubicBezTo>
                    <a:pt x="6419" y="36353"/>
                    <a:pt x="8727" y="31742"/>
                    <a:pt x="11613" y="27493"/>
                  </a:cubicBezTo>
                  <a:lnTo>
                    <a:pt x="10249" y="26485"/>
                  </a:lnTo>
                  <a:lnTo>
                    <a:pt x="14165" y="26138"/>
                  </a:lnTo>
                  <a:lnTo>
                    <a:pt x="15041" y="30025"/>
                  </a:lnTo>
                  <a:lnTo>
                    <a:pt x="13677" y="29017"/>
                  </a:lnTo>
                  <a:lnTo>
                    <a:pt x="13677" y="29017"/>
                  </a:lnTo>
                  <a:cubicBezTo>
                    <a:pt x="10908" y="33039"/>
                    <a:pt x="8691" y="37404"/>
                    <a:pt x="7082" y="41999"/>
                  </a:cubicBezTo>
                  <a:close/>
                </a:path>
              </a:pathLst>
            </a:custGeom>
            <a:solidFill>
              <a:srgbClr val="B22A2A"/>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98" name="Shape 498"/>
            <p:cNvSpPr/>
            <p:nvPr/>
          </p:nvSpPr>
          <p:spPr>
            <a:xfrm>
              <a:off x="2034868" y="740968"/>
              <a:ext cx="633900" cy="633900"/>
            </a:xfrm>
            <a:prstGeom prst="rect">
              <a:avLst/>
            </a:prstGeom>
            <a:noFill/>
            <a:ln>
              <a:noFill/>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499" name="Shape 499"/>
            <p:cNvSpPr txBox="1"/>
            <p:nvPr/>
          </p:nvSpPr>
          <p:spPr>
            <a:xfrm>
              <a:off x="2034868" y="740968"/>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00"/>
                </a:spcAft>
                <a:buClr>
                  <a:schemeClr val="dk1"/>
                </a:buClr>
                <a:buSzPct val="25000"/>
                <a:buFont typeface="Arial"/>
                <a:buNone/>
              </a:pPr>
              <a:r>
                <a:rPr lang="en-US" sz="700" b="0" i="0" u="none" strike="noStrike" cap="none" baseline="0">
                  <a:solidFill>
                    <a:schemeClr val="dk1"/>
                  </a:solidFill>
                  <a:latin typeface="Arial"/>
                  <a:ea typeface="Arial"/>
                  <a:cs typeface="Arial"/>
                  <a:sym typeface="Arial"/>
                </a:rPr>
                <a:t>Publish Reports</a:t>
              </a:r>
            </a:p>
          </p:txBody>
        </p:sp>
        <p:sp>
          <p:nvSpPr>
            <p:cNvPr id="500" name="Shape 500"/>
            <p:cNvSpPr/>
            <p:nvPr/>
          </p:nvSpPr>
          <p:spPr>
            <a:xfrm>
              <a:off x="1624665" y="85729"/>
              <a:ext cx="5125200" cy="5125200"/>
            </a:xfrm>
            <a:custGeom>
              <a:avLst/>
              <a:gdLst/>
              <a:ahLst/>
              <a:cxnLst/>
              <a:rect l="0" t="0" r="0" b="0"/>
              <a:pathLst>
                <a:path w="120000" h="120000" extrusionOk="0">
                  <a:moveTo>
                    <a:pt x="27693" y="11626"/>
                  </a:moveTo>
                  <a:lnTo>
                    <a:pt x="27693" y="11626"/>
                  </a:lnTo>
                  <a:cubicBezTo>
                    <a:pt x="30792" y="9579"/>
                    <a:pt x="34082" y="7831"/>
                    <a:pt x="37516" y="6406"/>
                  </a:cubicBezTo>
                  <a:lnTo>
                    <a:pt x="36854" y="4652"/>
                  </a:lnTo>
                  <a:lnTo>
                    <a:pt x="39993" y="6953"/>
                  </a:lnTo>
                  <a:lnTo>
                    <a:pt x="39174" y="10803"/>
                  </a:lnTo>
                  <a:lnTo>
                    <a:pt x="38512" y="9048"/>
                  </a:lnTo>
                  <a:cubicBezTo>
                    <a:pt x="35266" y="10378"/>
                    <a:pt x="32155" y="12006"/>
                    <a:pt x="29219" y="13911"/>
                  </a:cubicBezTo>
                  <a:close/>
                </a:path>
              </a:pathLst>
            </a:custGeom>
            <a:solidFill>
              <a:srgbClr val="C42323"/>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501" name="Shape 501"/>
            <p:cNvSpPr/>
            <p:nvPr/>
          </p:nvSpPr>
          <p:spPr>
            <a:xfrm>
              <a:off x="3186133" y="1096"/>
              <a:ext cx="633900" cy="633900"/>
            </a:xfrm>
            <a:prstGeom prst="rect">
              <a:avLst/>
            </a:prstGeom>
            <a:noFill/>
            <a:ln>
              <a:noFill/>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sp>
          <p:nvSpPr>
            <p:cNvPr id="502" name="Shape 502"/>
            <p:cNvSpPr txBox="1"/>
            <p:nvPr/>
          </p:nvSpPr>
          <p:spPr>
            <a:xfrm>
              <a:off x="3186133" y="1096"/>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00"/>
                </a:spcAft>
                <a:buClr>
                  <a:schemeClr val="dk1"/>
                </a:buClr>
                <a:buSzPct val="25000"/>
                <a:buFont typeface="Arial"/>
                <a:buNone/>
              </a:pPr>
              <a:r>
                <a:rPr lang="en-US" sz="700" b="0" i="0" u="none" strike="noStrike" cap="none" baseline="0">
                  <a:solidFill>
                    <a:schemeClr val="dk1"/>
                  </a:solidFill>
                  <a:latin typeface="Arial"/>
                  <a:ea typeface="Arial"/>
                  <a:cs typeface="Arial"/>
                  <a:sym typeface="Arial"/>
                </a:rPr>
                <a:t>Update Docs</a:t>
              </a:r>
            </a:p>
          </p:txBody>
        </p:sp>
        <p:sp>
          <p:nvSpPr>
            <p:cNvPr id="503" name="Shape 503"/>
            <p:cNvSpPr/>
            <p:nvPr/>
          </p:nvSpPr>
          <p:spPr>
            <a:xfrm>
              <a:off x="1624665" y="85729"/>
              <a:ext cx="5125200" cy="5125200"/>
            </a:xfrm>
            <a:custGeom>
              <a:avLst/>
              <a:gdLst/>
              <a:ahLst/>
              <a:cxnLst/>
              <a:rect l="0" t="0" r="0" b="0"/>
              <a:pathLst>
                <a:path w="120000" h="120000" extrusionOk="0">
                  <a:moveTo>
                    <a:pt x="52652" y="2390"/>
                  </a:moveTo>
                  <a:lnTo>
                    <a:pt x="52652" y="2390"/>
                  </a:lnTo>
                  <a:cubicBezTo>
                    <a:pt x="56863" y="1859"/>
                    <a:pt x="61120" y="1786"/>
                    <a:pt x="65347" y="2172"/>
                  </a:cubicBezTo>
                  <a:lnTo>
                    <a:pt x="65589" y="270"/>
                  </a:lnTo>
                  <a:lnTo>
                    <a:pt x="67165" y="3821"/>
                  </a:lnTo>
                  <a:lnTo>
                    <a:pt x="64738" y="6943"/>
                  </a:lnTo>
                  <a:lnTo>
                    <a:pt x="64981" y="5041"/>
                  </a:lnTo>
                  <a:lnTo>
                    <a:pt x="64981" y="5041"/>
                  </a:lnTo>
                  <a:cubicBezTo>
                    <a:pt x="60997" y="4690"/>
                    <a:pt x="56986" y="4761"/>
                    <a:pt x="53017" y="5253"/>
                  </a:cubicBezTo>
                  <a:close/>
                </a:path>
              </a:pathLst>
            </a:custGeom>
            <a:solidFill>
              <a:srgbClr val="D61A1A"/>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Clr>
                  <a:schemeClr val="dk1"/>
                </a:buClr>
                <a:buFont typeface="Helvetica Neue"/>
                <a:buNone/>
              </a:pPr>
              <a:endParaRPr sz="1800" b="0" i="0" u="none" strike="noStrike" cap="none" baseline="0">
                <a:solidFill>
                  <a:schemeClr val="dk1"/>
                </a:solidFill>
                <a:latin typeface="Helvetica Neue"/>
                <a:ea typeface="Helvetica Neue"/>
                <a:cs typeface="Helvetica Neue"/>
                <a:sym typeface="Helvetica Neue"/>
              </a:endParaRPr>
            </a:p>
          </p:txBody>
        </p:sp>
      </p:grpSp>
      <p:pic>
        <p:nvPicPr>
          <p:cNvPr id="504" name="Shape 504"/>
          <p:cNvPicPr preferRelativeResize="0"/>
          <p:nvPr/>
        </p:nvPicPr>
        <p:blipFill rotWithShape="1">
          <a:blip r:embed="rId12">
            <a:alphaModFix/>
          </a:blip>
          <a:srcRect/>
          <a:stretch/>
        </p:blipFill>
        <p:spPr>
          <a:xfrm>
            <a:off x="2540299" y="5010223"/>
            <a:ext cx="1465798" cy="763500"/>
          </a:xfrm>
          <a:prstGeom prst="rect">
            <a:avLst/>
          </a:prstGeom>
          <a:noFill/>
          <a:ln>
            <a:noFill/>
          </a:ln>
        </p:spPr>
      </p:pic>
      <p:pic>
        <p:nvPicPr>
          <p:cNvPr id="505" name="Shape 505"/>
          <p:cNvPicPr preferRelativeResize="0"/>
          <p:nvPr/>
        </p:nvPicPr>
        <p:blipFill rotWithShape="1">
          <a:blip r:embed="rId13">
            <a:alphaModFix/>
          </a:blip>
          <a:srcRect/>
          <a:stretch/>
        </p:blipFill>
        <p:spPr>
          <a:xfrm>
            <a:off x="4321946" y="1482045"/>
            <a:ext cx="1170900" cy="732898"/>
          </a:xfrm>
          <a:prstGeom prst="rect">
            <a:avLst/>
          </a:prstGeom>
          <a:noFill/>
          <a:ln>
            <a:noFill/>
          </a:ln>
        </p:spPr>
      </p:pic>
      <p:pic>
        <p:nvPicPr>
          <p:cNvPr id="506" name="Shape 506"/>
          <p:cNvPicPr preferRelativeResize="0"/>
          <p:nvPr/>
        </p:nvPicPr>
        <p:blipFill rotWithShape="1">
          <a:blip r:embed="rId14">
            <a:alphaModFix/>
          </a:blip>
          <a:srcRect/>
          <a:stretch/>
        </p:blipFill>
        <p:spPr>
          <a:xfrm>
            <a:off x="5479323" y="2980383"/>
            <a:ext cx="1828798" cy="609613"/>
          </a:xfrm>
          <a:prstGeom prst="rect">
            <a:avLst/>
          </a:prstGeom>
          <a:noFill/>
          <a:ln>
            <a:noFill/>
          </a:ln>
        </p:spPr>
      </p:pic>
    </p:spTree>
    <p:extLst>
      <p:ext uri="{BB962C8B-B14F-4D97-AF65-F5344CB8AC3E}">
        <p14:creationId xmlns:p14="http://schemas.microsoft.com/office/powerpoint/2010/main" val="37811088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a:solidFill>
                  <a:schemeClr val="dk2"/>
                </a:solidFill>
                <a:latin typeface="Helvetica Neue"/>
                <a:ea typeface="Helvetica Neue"/>
                <a:cs typeface="Helvetica Neue"/>
                <a:sym typeface="Helvetica Neue"/>
              </a:rPr>
              <a:t>Step 1: Build an API Proxy</a:t>
            </a:r>
          </a:p>
        </p:txBody>
      </p:sp>
      <p:sp>
        <p:nvSpPr>
          <p:cNvPr id="521" name="Shape 521"/>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11</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22" name="Shape 522"/>
          <p:cNvSpPr/>
          <p:nvPr/>
        </p:nvSpPr>
        <p:spPr>
          <a:xfrm>
            <a:off x="11371150" y="241640"/>
            <a:ext cx="587394" cy="558004"/>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rgbClr val="B2B7B7"/>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23" name="Shape 523"/>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524" name="Shape 524"/>
          <p:cNvSpPr/>
          <p:nvPr/>
        </p:nvSpPr>
        <p:spPr>
          <a:xfrm>
            <a:off x="1703724" y="2850671"/>
            <a:ext cx="1082151" cy="948815"/>
          </a:xfrm>
          <a:custGeom>
            <a:avLst/>
            <a:gdLst/>
            <a:ahLst/>
            <a:cxnLst/>
            <a:rect l="0" t="0" r="0" b="0"/>
            <a:pathLst>
              <a:path w="138" h="121" extrusionOk="0">
                <a:moveTo>
                  <a:pt x="75" y="72"/>
                </a:moveTo>
                <a:cubicBezTo>
                  <a:pt x="69" y="75"/>
                  <a:pt x="61" y="73"/>
                  <a:pt x="57" y="67"/>
                </a:cubicBezTo>
                <a:cubicBezTo>
                  <a:pt x="54" y="61"/>
                  <a:pt x="56" y="53"/>
                  <a:pt x="62" y="50"/>
                </a:cubicBezTo>
                <a:cubicBezTo>
                  <a:pt x="68" y="46"/>
                  <a:pt x="76" y="48"/>
                  <a:pt x="79" y="54"/>
                </a:cubicBezTo>
                <a:cubicBezTo>
                  <a:pt x="83" y="60"/>
                  <a:pt x="81" y="68"/>
                  <a:pt x="75" y="72"/>
                </a:cubicBezTo>
                <a:moveTo>
                  <a:pt x="36" y="0"/>
                </a:moveTo>
                <a:cubicBezTo>
                  <a:pt x="35" y="1"/>
                  <a:pt x="34" y="2"/>
                  <a:pt x="34" y="3"/>
                </a:cubicBezTo>
                <a:cubicBezTo>
                  <a:pt x="34" y="62"/>
                  <a:pt x="34" y="62"/>
                  <a:pt x="34" y="62"/>
                </a:cubicBezTo>
                <a:cubicBezTo>
                  <a:pt x="34" y="64"/>
                  <a:pt x="33" y="65"/>
                  <a:pt x="32" y="66"/>
                </a:cubicBezTo>
                <a:cubicBezTo>
                  <a:pt x="31" y="66"/>
                  <a:pt x="30" y="66"/>
                  <a:pt x="29" y="65"/>
                </a:cubicBezTo>
                <a:cubicBezTo>
                  <a:pt x="7" y="53"/>
                  <a:pt x="7" y="53"/>
                  <a:pt x="7" y="53"/>
                </a:cubicBezTo>
                <a:cubicBezTo>
                  <a:pt x="6" y="53"/>
                  <a:pt x="5" y="53"/>
                  <a:pt x="4" y="53"/>
                </a:cubicBezTo>
                <a:cubicBezTo>
                  <a:pt x="3" y="54"/>
                  <a:pt x="3" y="54"/>
                  <a:pt x="2" y="55"/>
                </a:cubicBezTo>
                <a:cubicBezTo>
                  <a:pt x="1" y="57"/>
                  <a:pt x="1" y="57"/>
                  <a:pt x="1" y="57"/>
                </a:cubicBezTo>
                <a:cubicBezTo>
                  <a:pt x="0" y="59"/>
                  <a:pt x="0" y="61"/>
                  <a:pt x="2" y="62"/>
                </a:cubicBezTo>
                <a:cubicBezTo>
                  <a:pt x="53" y="92"/>
                  <a:pt x="53" y="92"/>
                  <a:pt x="53" y="92"/>
                </a:cubicBezTo>
                <a:cubicBezTo>
                  <a:pt x="56" y="93"/>
                  <a:pt x="56" y="96"/>
                  <a:pt x="53" y="98"/>
                </a:cubicBezTo>
                <a:cubicBezTo>
                  <a:pt x="32" y="110"/>
                  <a:pt x="32" y="110"/>
                  <a:pt x="32" y="110"/>
                </a:cubicBezTo>
                <a:cubicBezTo>
                  <a:pt x="30" y="111"/>
                  <a:pt x="29" y="113"/>
                  <a:pt x="30" y="115"/>
                </a:cubicBezTo>
                <a:cubicBezTo>
                  <a:pt x="32" y="118"/>
                  <a:pt x="32" y="118"/>
                  <a:pt x="32" y="118"/>
                </a:cubicBezTo>
                <a:cubicBezTo>
                  <a:pt x="33" y="120"/>
                  <a:pt x="35" y="120"/>
                  <a:pt x="37" y="119"/>
                </a:cubicBezTo>
                <a:cubicBezTo>
                  <a:pt x="88" y="90"/>
                  <a:pt x="88" y="90"/>
                  <a:pt x="88" y="90"/>
                </a:cubicBezTo>
                <a:cubicBezTo>
                  <a:pt x="90" y="88"/>
                  <a:pt x="93" y="90"/>
                  <a:pt x="93" y="93"/>
                </a:cubicBezTo>
                <a:cubicBezTo>
                  <a:pt x="93" y="117"/>
                  <a:pt x="93" y="117"/>
                  <a:pt x="93" y="117"/>
                </a:cubicBezTo>
                <a:cubicBezTo>
                  <a:pt x="93" y="119"/>
                  <a:pt x="95" y="121"/>
                  <a:pt x="97" y="121"/>
                </a:cubicBezTo>
                <a:cubicBezTo>
                  <a:pt x="100" y="121"/>
                  <a:pt x="100" y="121"/>
                  <a:pt x="100" y="121"/>
                </a:cubicBezTo>
                <a:cubicBezTo>
                  <a:pt x="101" y="121"/>
                  <a:pt x="101" y="121"/>
                  <a:pt x="102" y="120"/>
                </a:cubicBezTo>
                <a:cubicBezTo>
                  <a:pt x="103" y="120"/>
                  <a:pt x="104" y="119"/>
                  <a:pt x="104" y="117"/>
                </a:cubicBezTo>
                <a:cubicBezTo>
                  <a:pt x="104" y="58"/>
                  <a:pt x="104" y="58"/>
                  <a:pt x="104" y="58"/>
                </a:cubicBezTo>
                <a:cubicBezTo>
                  <a:pt x="104" y="57"/>
                  <a:pt x="104" y="56"/>
                  <a:pt x="105" y="55"/>
                </a:cubicBezTo>
                <a:cubicBezTo>
                  <a:pt x="106" y="55"/>
                  <a:pt x="108" y="55"/>
                  <a:pt x="109" y="55"/>
                </a:cubicBezTo>
                <a:cubicBezTo>
                  <a:pt x="130" y="68"/>
                  <a:pt x="130" y="68"/>
                  <a:pt x="130" y="68"/>
                </a:cubicBezTo>
                <a:cubicBezTo>
                  <a:pt x="132" y="68"/>
                  <a:pt x="133" y="68"/>
                  <a:pt x="134" y="68"/>
                </a:cubicBezTo>
                <a:cubicBezTo>
                  <a:pt x="135" y="67"/>
                  <a:pt x="135" y="67"/>
                  <a:pt x="135" y="66"/>
                </a:cubicBezTo>
                <a:cubicBezTo>
                  <a:pt x="137" y="64"/>
                  <a:pt x="137" y="64"/>
                  <a:pt x="137" y="64"/>
                </a:cubicBezTo>
                <a:cubicBezTo>
                  <a:pt x="138" y="62"/>
                  <a:pt x="137" y="60"/>
                  <a:pt x="136" y="59"/>
                </a:cubicBezTo>
                <a:cubicBezTo>
                  <a:pt x="85" y="29"/>
                  <a:pt x="85" y="29"/>
                  <a:pt x="85" y="29"/>
                </a:cubicBezTo>
                <a:cubicBezTo>
                  <a:pt x="82" y="28"/>
                  <a:pt x="82" y="25"/>
                  <a:pt x="85" y="23"/>
                </a:cubicBezTo>
                <a:cubicBezTo>
                  <a:pt x="106" y="11"/>
                  <a:pt x="106" y="11"/>
                  <a:pt x="106" y="11"/>
                </a:cubicBezTo>
                <a:cubicBezTo>
                  <a:pt x="108" y="10"/>
                  <a:pt x="108" y="7"/>
                  <a:pt x="107" y="6"/>
                </a:cubicBezTo>
                <a:cubicBezTo>
                  <a:pt x="106" y="3"/>
                  <a:pt x="106" y="3"/>
                  <a:pt x="106" y="3"/>
                </a:cubicBezTo>
                <a:cubicBezTo>
                  <a:pt x="105" y="1"/>
                  <a:pt x="102" y="1"/>
                  <a:pt x="101" y="2"/>
                </a:cubicBezTo>
                <a:cubicBezTo>
                  <a:pt x="50" y="31"/>
                  <a:pt x="50" y="31"/>
                  <a:pt x="50" y="31"/>
                </a:cubicBezTo>
                <a:cubicBezTo>
                  <a:pt x="47" y="33"/>
                  <a:pt x="44" y="31"/>
                  <a:pt x="44" y="28"/>
                </a:cubicBezTo>
                <a:cubicBezTo>
                  <a:pt x="44" y="3"/>
                  <a:pt x="44" y="3"/>
                  <a:pt x="44" y="3"/>
                </a:cubicBezTo>
                <a:cubicBezTo>
                  <a:pt x="44" y="1"/>
                  <a:pt x="43" y="0"/>
                  <a:pt x="41" y="0"/>
                </a:cubicBezTo>
                <a:cubicBezTo>
                  <a:pt x="38" y="0"/>
                  <a:pt x="38" y="0"/>
                  <a:pt x="38" y="0"/>
                </a:cubicBezTo>
                <a:cubicBezTo>
                  <a:pt x="37" y="0"/>
                  <a:pt x="36" y="0"/>
                  <a:pt x="36" y="0"/>
                </a:cubicBezTo>
              </a:path>
            </a:pathLst>
          </a:custGeom>
          <a:solidFill>
            <a:schemeClr val="lt1"/>
          </a:solidFill>
          <a:ln>
            <a:noFill/>
          </a:ln>
        </p:spPr>
        <p:txBody>
          <a:bodyPr lIns="45675" tIns="22825" rIns="45675" bIns="22825" anchor="t"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25" name="Shape 525"/>
          <p:cNvSpPr/>
          <p:nvPr/>
        </p:nvSpPr>
        <p:spPr>
          <a:xfrm>
            <a:off x="660533" y="1419987"/>
            <a:ext cx="2453929" cy="2456490"/>
          </a:xfrm>
          <a:prstGeom prst="ellipse">
            <a:avLst/>
          </a:prstGeom>
          <a:solidFill>
            <a:srgbClr val="FD2A00"/>
          </a:solidFill>
          <a:ln>
            <a:noFill/>
          </a:ln>
        </p:spPr>
        <p:txBody>
          <a:bodyPr lIns="45675" tIns="22825" rIns="45675" bIns="22825" anchor="ctr" anchorCtr="0">
            <a:noAutofit/>
          </a:bodyPr>
          <a:lstStyle/>
          <a:p>
            <a:pPr marL="0" marR="0" lvl="0" indent="0" algn="ctr" rtl="0">
              <a:spcBef>
                <a:spcPts val="0"/>
              </a:spcBef>
              <a:buNone/>
            </a:pPr>
            <a:endParaRPr sz="2700" b="0" i="0" u="none" strike="noStrike" cap="none" baseline="0">
              <a:solidFill>
                <a:schemeClr val="lt1"/>
              </a:solidFill>
              <a:latin typeface="Helvetica Neue"/>
              <a:ea typeface="Helvetica Neue"/>
              <a:cs typeface="Helvetica Neue"/>
              <a:sym typeface="Helvetica Neue"/>
            </a:endParaRPr>
          </a:p>
          <a:p>
            <a:pPr marL="0" marR="0" lvl="0" indent="0" algn="ctr" rtl="0">
              <a:spcBef>
                <a:spcPts val="0"/>
              </a:spcBef>
              <a:buNone/>
            </a:pPr>
            <a:endParaRPr sz="2700" b="0" i="0" u="none" strike="noStrike" cap="none" baseline="0">
              <a:solidFill>
                <a:schemeClr val="lt1"/>
              </a:solidFill>
              <a:latin typeface="Helvetica Neue"/>
              <a:ea typeface="Helvetica Neue"/>
              <a:cs typeface="Helvetica Neue"/>
              <a:sym typeface="Helvetica Neue"/>
            </a:endParaRPr>
          </a:p>
          <a:p>
            <a:pPr marL="0" marR="0" lvl="0" indent="0" algn="ctr" rtl="0">
              <a:spcBef>
                <a:spcPts val="0"/>
              </a:spcBef>
              <a:buNone/>
            </a:pPr>
            <a:endParaRPr sz="2700" b="0" i="0" u="none" strike="noStrike" cap="none" baseline="0">
              <a:solidFill>
                <a:schemeClr val="lt1"/>
              </a:solidFill>
              <a:latin typeface="Helvetica Neue"/>
              <a:ea typeface="Helvetica Neue"/>
              <a:cs typeface="Helvetica Neue"/>
              <a:sym typeface="Helvetica Neue"/>
            </a:endParaRPr>
          </a:p>
          <a:p>
            <a:pPr marL="0" marR="0" lvl="0" indent="0" algn="ctr" rtl="0">
              <a:spcBef>
                <a:spcPts val="0"/>
              </a:spcBef>
              <a:buSzPct val="25000"/>
              <a:buNone/>
            </a:pPr>
            <a:r>
              <a:rPr lang="en-US" sz="2700" b="0" i="0" u="none" strike="noStrike" cap="none" baseline="0">
                <a:solidFill>
                  <a:schemeClr val="lt1"/>
                </a:solidFill>
                <a:latin typeface="Helvetica Neue"/>
                <a:ea typeface="Helvetica Neue"/>
                <a:cs typeface="Helvetica Neue"/>
                <a:sym typeface="Helvetica Neue"/>
              </a:rPr>
              <a:t>API</a:t>
            </a:r>
          </a:p>
        </p:txBody>
      </p:sp>
      <p:sp>
        <p:nvSpPr>
          <p:cNvPr id="526" name="Shape 526"/>
          <p:cNvSpPr/>
          <p:nvPr/>
        </p:nvSpPr>
        <p:spPr>
          <a:xfrm>
            <a:off x="1346423" y="1968558"/>
            <a:ext cx="1082151" cy="948815"/>
          </a:xfrm>
          <a:custGeom>
            <a:avLst/>
            <a:gdLst/>
            <a:ahLst/>
            <a:cxnLst/>
            <a:rect l="0" t="0" r="0" b="0"/>
            <a:pathLst>
              <a:path w="138" h="121" extrusionOk="0">
                <a:moveTo>
                  <a:pt x="75" y="72"/>
                </a:moveTo>
                <a:cubicBezTo>
                  <a:pt x="69" y="75"/>
                  <a:pt x="61" y="73"/>
                  <a:pt x="57" y="67"/>
                </a:cubicBezTo>
                <a:cubicBezTo>
                  <a:pt x="54" y="61"/>
                  <a:pt x="56" y="53"/>
                  <a:pt x="62" y="50"/>
                </a:cubicBezTo>
                <a:cubicBezTo>
                  <a:pt x="68" y="46"/>
                  <a:pt x="76" y="48"/>
                  <a:pt x="79" y="54"/>
                </a:cubicBezTo>
                <a:cubicBezTo>
                  <a:pt x="83" y="60"/>
                  <a:pt x="81" y="68"/>
                  <a:pt x="75" y="72"/>
                </a:cubicBezTo>
                <a:moveTo>
                  <a:pt x="36" y="0"/>
                </a:moveTo>
                <a:cubicBezTo>
                  <a:pt x="35" y="1"/>
                  <a:pt x="34" y="2"/>
                  <a:pt x="34" y="3"/>
                </a:cubicBezTo>
                <a:cubicBezTo>
                  <a:pt x="34" y="62"/>
                  <a:pt x="34" y="62"/>
                  <a:pt x="34" y="62"/>
                </a:cubicBezTo>
                <a:cubicBezTo>
                  <a:pt x="34" y="64"/>
                  <a:pt x="33" y="65"/>
                  <a:pt x="32" y="66"/>
                </a:cubicBezTo>
                <a:cubicBezTo>
                  <a:pt x="31" y="66"/>
                  <a:pt x="30" y="66"/>
                  <a:pt x="29" y="65"/>
                </a:cubicBezTo>
                <a:cubicBezTo>
                  <a:pt x="7" y="53"/>
                  <a:pt x="7" y="53"/>
                  <a:pt x="7" y="53"/>
                </a:cubicBezTo>
                <a:cubicBezTo>
                  <a:pt x="6" y="53"/>
                  <a:pt x="5" y="53"/>
                  <a:pt x="4" y="53"/>
                </a:cubicBezTo>
                <a:cubicBezTo>
                  <a:pt x="3" y="54"/>
                  <a:pt x="3" y="54"/>
                  <a:pt x="2" y="55"/>
                </a:cubicBezTo>
                <a:cubicBezTo>
                  <a:pt x="1" y="57"/>
                  <a:pt x="1" y="57"/>
                  <a:pt x="1" y="57"/>
                </a:cubicBezTo>
                <a:cubicBezTo>
                  <a:pt x="0" y="59"/>
                  <a:pt x="0" y="61"/>
                  <a:pt x="2" y="62"/>
                </a:cubicBezTo>
                <a:cubicBezTo>
                  <a:pt x="53" y="92"/>
                  <a:pt x="53" y="92"/>
                  <a:pt x="53" y="92"/>
                </a:cubicBezTo>
                <a:cubicBezTo>
                  <a:pt x="56" y="93"/>
                  <a:pt x="56" y="96"/>
                  <a:pt x="53" y="98"/>
                </a:cubicBezTo>
                <a:cubicBezTo>
                  <a:pt x="32" y="110"/>
                  <a:pt x="32" y="110"/>
                  <a:pt x="32" y="110"/>
                </a:cubicBezTo>
                <a:cubicBezTo>
                  <a:pt x="30" y="111"/>
                  <a:pt x="29" y="113"/>
                  <a:pt x="30" y="115"/>
                </a:cubicBezTo>
                <a:cubicBezTo>
                  <a:pt x="32" y="118"/>
                  <a:pt x="32" y="118"/>
                  <a:pt x="32" y="118"/>
                </a:cubicBezTo>
                <a:cubicBezTo>
                  <a:pt x="33" y="120"/>
                  <a:pt x="35" y="120"/>
                  <a:pt x="37" y="119"/>
                </a:cubicBezTo>
                <a:cubicBezTo>
                  <a:pt x="88" y="90"/>
                  <a:pt x="88" y="90"/>
                  <a:pt x="88" y="90"/>
                </a:cubicBezTo>
                <a:cubicBezTo>
                  <a:pt x="90" y="88"/>
                  <a:pt x="93" y="90"/>
                  <a:pt x="93" y="93"/>
                </a:cubicBezTo>
                <a:cubicBezTo>
                  <a:pt x="93" y="117"/>
                  <a:pt x="93" y="117"/>
                  <a:pt x="93" y="117"/>
                </a:cubicBezTo>
                <a:cubicBezTo>
                  <a:pt x="93" y="119"/>
                  <a:pt x="95" y="121"/>
                  <a:pt x="97" y="121"/>
                </a:cubicBezTo>
                <a:cubicBezTo>
                  <a:pt x="100" y="121"/>
                  <a:pt x="100" y="121"/>
                  <a:pt x="100" y="121"/>
                </a:cubicBezTo>
                <a:cubicBezTo>
                  <a:pt x="101" y="121"/>
                  <a:pt x="101" y="121"/>
                  <a:pt x="102" y="120"/>
                </a:cubicBezTo>
                <a:cubicBezTo>
                  <a:pt x="103" y="120"/>
                  <a:pt x="104" y="119"/>
                  <a:pt x="104" y="117"/>
                </a:cubicBezTo>
                <a:cubicBezTo>
                  <a:pt x="104" y="58"/>
                  <a:pt x="104" y="58"/>
                  <a:pt x="104" y="58"/>
                </a:cubicBezTo>
                <a:cubicBezTo>
                  <a:pt x="104" y="57"/>
                  <a:pt x="104" y="56"/>
                  <a:pt x="105" y="55"/>
                </a:cubicBezTo>
                <a:cubicBezTo>
                  <a:pt x="106" y="55"/>
                  <a:pt x="108" y="55"/>
                  <a:pt x="109" y="55"/>
                </a:cubicBezTo>
                <a:cubicBezTo>
                  <a:pt x="130" y="68"/>
                  <a:pt x="130" y="68"/>
                  <a:pt x="130" y="68"/>
                </a:cubicBezTo>
                <a:cubicBezTo>
                  <a:pt x="132" y="68"/>
                  <a:pt x="133" y="68"/>
                  <a:pt x="134" y="68"/>
                </a:cubicBezTo>
                <a:cubicBezTo>
                  <a:pt x="135" y="67"/>
                  <a:pt x="135" y="67"/>
                  <a:pt x="135" y="66"/>
                </a:cubicBezTo>
                <a:cubicBezTo>
                  <a:pt x="137" y="64"/>
                  <a:pt x="137" y="64"/>
                  <a:pt x="137" y="64"/>
                </a:cubicBezTo>
                <a:cubicBezTo>
                  <a:pt x="138" y="62"/>
                  <a:pt x="137" y="60"/>
                  <a:pt x="136" y="59"/>
                </a:cubicBezTo>
                <a:cubicBezTo>
                  <a:pt x="85" y="29"/>
                  <a:pt x="85" y="29"/>
                  <a:pt x="85" y="29"/>
                </a:cubicBezTo>
                <a:cubicBezTo>
                  <a:pt x="82" y="28"/>
                  <a:pt x="82" y="25"/>
                  <a:pt x="85" y="23"/>
                </a:cubicBezTo>
                <a:cubicBezTo>
                  <a:pt x="106" y="11"/>
                  <a:pt x="106" y="11"/>
                  <a:pt x="106" y="11"/>
                </a:cubicBezTo>
                <a:cubicBezTo>
                  <a:pt x="108" y="10"/>
                  <a:pt x="108" y="7"/>
                  <a:pt x="107" y="6"/>
                </a:cubicBezTo>
                <a:cubicBezTo>
                  <a:pt x="106" y="3"/>
                  <a:pt x="106" y="3"/>
                  <a:pt x="106" y="3"/>
                </a:cubicBezTo>
                <a:cubicBezTo>
                  <a:pt x="105" y="1"/>
                  <a:pt x="102" y="1"/>
                  <a:pt x="101" y="2"/>
                </a:cubicBezTo>
                <a:cubicBezTo>
                  <a:pt x="50" y="31"/>
                  <a:pt x="50" y="31"/>
                  <a:pt x="50" y="31"/>
                </a:cubicBezTo>
                <a:cubicBezTo>
                  <a:pt x="47" y="33"/>
                  <a:pt x="44" y="31"/>
                  <a:pt x="44" y="28"/>
                </a:cubicBezTo>
                <a:cubicBezTo>
                  <a:pt x="44" y="3"/>
                  <a:pt x="44" y="3"/>
                  <a:pt x="44" y="3"/>
                </a:cubicBezTo>
                <a:cubicBezTo>
                  <a:pt x="44" y="1"/>
                  <a:pt x="43" y="0"/>
                  <a:pt x="41" y="0"/>
                </a:cubicBezTo>
                <a:cubicBezTo>
                  <a:pt x="38" y="0"/>
                  <a:pt x="38" y="0"/>
                  <a:pt x="38" y="0"/>
                </a:cubicBezTo>
                <a:cubicBezTo>
                  <a:pt x="37" y="0"/>
                  <a:pt x="36" y="0"/>
                  <a:pt x="36" y="0"/>
                </a:cubicBezTo>
              </a:path>
            </a:pathLst>
          </a:custGeom>
          <a:solidFill>
            <a:schemeClr val="lt1"/>
          </a:solidFill>
          <a:ln>
            <a:noFill/>
          </a:ln>
        </p:spPr>
        <p:txBody>
          <a:bodyPr lIns="45675" tIns="22825" rIns="45675" bIns="22825" anchor="t"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pic>
        <p:nvPicPr>
          <p:cNvPr id="527" name="Shape 527"/>
          <p:cNvPicPr preferRelativeResize="0"/>
          <p:nvPr/>
        </p:nvPicPr>
        <p:blipFill rotWithShape="1">
          <a:blip r:embed="rId3">
            <a:alphaModFix/>
          </a:blip>
          <a:srcRect/>
          <a:stretch/>
        </p:blipFill>
        <p:spPr>
          <a:xfrm>
            <a:off x="3732583" y="1893650"/>
            <a:ext cx="4181932" cy="4563496"/>
          </a:xfrm>
          <a:prstGeom prst="rect">
            <a:avLst/>
          </a:prstGeom>
          <a:noFill/>
          <a:ln>
            <a:noFill/>
          </a:ln>
        </p:spPr>
      </p:pic>
      <p:pic>
        <p:nvPicPr>
          <p:cNvPr id="528" name="Shape 528"/>
          <p:cNvPicPr preferRelativeResize="0">
            <a:picLocks noGrp="1"/>
          </p:cNvPicPr>
          <p:nvPr>
            <p:ph type="body" idx="1"/>
          </p:nvPr>
        </p:nvPicPr>
        <p:blipFill rotWithShape="1">
          <a:blip r:embed="rId4">
            <a:alphaModFix/>
          </a:blip>
          <a:srcRect l="-17789" r="-17789"/>
          <a:stretch/>
        </p:blipFill>
        <p:spPr>
          <a:xfrm>
            <a:off x="7808532" y="1171404"/>
            <a:ext cx="3449768" cy="297508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524"/>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5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a:solidFill>
                  <a:schemeClr val="dk2"/>
                </a:solidFill>
                <a:latin typeface="Helvetica Neue"/>
                <a:ea typeface="Helvetica Neue"/>
                <a:cs typeface="Helvetica Neue"/>
                <a:sym typeface="Helvetica Neue"/>
              </a:rPr>
              <a:t>Step 2: Decide on a Build Tool</a:t>
            </a:r>
          </a:p>
        </p:txBody>
      </p:sp>
      <p:sp>
        <p:nvSpPr>
          <p:cNvPr id="535" name="Shape 535"/>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12</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36" name="Shape 536"/>
          <p:cNvSpPr/>
          <p:nvPr/>
        </p:nvSpPr>
        <p:spPr>
          <a:xfrm>
            <a:off x="11371150" y="241640"/>
            <a:ext cx="587394" cy="558004"/>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rgbClr val="B2B7B7"/>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37" name="Shape 537"/>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538" name="Shape 538"/>
          <p:cNvPicPr preferRelativeResize="0">
            <a:picLocks noGrp="1"/>
          </p:cNvPicPr>
          <p:nvPr>
            <p:ph type="body" idx="1"/>
          </p:nvPr>
        </p:nvPicPr>
        <p:blipFill rotWithShape="1">
          <a:blip r:embed="rId3">
            <a:alphaModFix/>
          </a:blip>
          <a:srcRect t="-109509" b="-109508"/>
          <a:stretch/>
        </p:blipFill>
        <p:spPr>
          <a:xfrm>
            <a:off x="5816682" y="939062"/>
            <a:ext cx="5230420" cy="4515670"/>
          </a:xfrm>
          <a:prstGeom prst="rect">
            <a:avLst/>
          </a:prstGeom>
          <a:noFill/>
          <a:ln>
            <a:noFill/>
          </a:ln>
        </p:spPr>
      </p:pic>
      <p:pic>
        <p:nvPicPr>
          <p:cNvPr id="539" name="Shape 539"/>
          <p:cNvPicPr preferRelativeResize="0"/>
          <p:nvPr/>
        </p:nvPicPr>
        <p:blipFill rotWithShape="1">
          <a:blip r:embed="rId4">
            <a:alphaModFix/>
          </a:blip>
          <a:srcRect/>
          <a:stretch/>
        </p:blipFill>
        <p:spPr>
          <a:xfrm>
            <a:off x="1365100" y="1948458"/>
            <a:ext cx="3380777" cy="3216306"/>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a:solidFill>
                  <a:schemeClr val="dk2"/>
                </a:solidFill>
                <a:latin typeface="Helvetica Neue"/>
                <a:ea typeface="Helvetica Neue"/>
                <a:cs typeface="Helvetica Neue"/>
                <a:sym typeface="Helvetica Neue"/>
              </a:rPr>
              <a:t>Step 3: Deploy to Apigee on Public Cloud</a:t>
            </a:r>
          </a:p>
        </p:txBody>
      </p:sp>
      <p:sp>
        <p:nvSpPr>
          <p:cNvPr id="545" name="Shape 545"/>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13</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46" name="Shape 546"/>
          <p:cNvSpPr/>
          <p:nvPr/>
        </p:nvSpPr>
        <p:spPr>
          <a:xfrm>
            <a:off x="11371150" y="241640"/>
            <a:ext cx="587394" cy="558004"/>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rgbClr val="B2B7B7"/>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47" name="Shape 547"/>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549" name="Shape 549"/>
          <p:cNvPicPr preferRelativeResize="0"/>
          <p:nvPr/>
        </p:nvPicPr>
        <p:blipFill>
          <a:blip r:embed="rId3">
            <a:alphaModFix/>
          </a:blip>
          <a:stretch>
            <a:fillRect/>
          </a:stretch>
        </p:blipFill>
        <p:spPr>
          <a:xfrm>
            <a:off x="770072" y="1047140"/>
            <a:ext cx="7333036" cy="4734389"/>
          </a:xfrm>
          <a:prstGeom prst="rect">
            <a:avLst/>
          </a:prstGeom>
          <a:noFill/>
          <a:ln>
            <a:noFill/>
          </a:ln>
        </p:spPr>
      </p:pic>
      <p:sp>
        <p:nvSpPr>
          <p:cNvPr id="550" name="Shape 550"/>
          <p:cNvSpPr txBox="1"/>
          <p:nvPr/>
        </p:nvSpPr>
        <p:spPr>
          <a:xfrm>
            <a:off x="1191225" y="400500"/>
            <a:ext cx="5915099" cy="690000"/>
          </a:xfrm>
          <a:prstGeom prst="rect">
            <a:avLst/>
          </a:prstGeom>
          <a:noFill/>
          <a:ln>
            <a:noFill/>
          </a:ln>
        </p:spPr>
        <p:txBody>
          <a:bodyPr lIns="91425" tIns="91425" rIns="91425" bIns="91425" anchor="t"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Shape 555"/>
          <p:cNvPicPr preferRelativeResize="0"/>
          <p:nvPr/>
        </p:nvPicPr>
        <p:blipFill rotWithShape="1">
          <a:blip r:embed="rId3">
            <a:alphaModFix/>
          </a:blip>
          <a:srcRect/>
          <a:stretch/>
        </p:blipFill>
        <p:spPr>
          <a:xfrm>
            <a:off x="529585" y="1649549"/>
            <a:ext cx="2644132" cy="2401533"/>
          </a:xfrm>
          <a:prstGeom prst="rect">
            <a:avLst/>
          </a:prstGeom>
          <a:noFill/>
          <a:ln>
            <a:noFill/>
          </a:ln>
        </p:spPr>
      </p:pic>
      <p:pic>
        <p:nvPicPr>
          <p:cNvPr id="556" name="Shape 556"/>
          <p:cNvPicPr preferRelativeResize="0"/>
          <p:nvPr/>
        </p:nvPicPr>
        <p:blipFill rotWithShape="1">
          <a:blip r:embed="rId4">
            <a:alphaModFix/>
          </a:blip>
          <a:srcRect l="11149" t="5845"/>
          <a:stretch/>
        </p:blipFill>
        <p:spPr>
          <a:xfrm>
            <a:off x="2705135" y="3694989"/>
            <a:ext cx="2507200" cy="2144413"/>
          </a:xfrm>
          <a:prstGeom prst="roundRect">
            <a:avLst>
              <a:gd name="adj" fmla="val 8594"/>
            </a:avLst>
          </a:prstGeom>
          <a:solidFill>
            <a:srgbClr val="ECECEC"/>
          </a:solidFill>
          <a:ln>
            <a:noFill/>
          </a:ln>
          <a:effectLst>
            <a:reflection stA="38000" endPos="28000" dist="5000" dir="5400000" sy="-100000" algn="bl" rotWithShape="0"/>
          </a:effectLst>
        </p:spPr>
      </p:pic>
      <p:sp>
        <p:nvSpPr>
          <p:cNvPr id="557" name="Shape 557"/>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a:solidFill>
                  <a:schemeClr val="dk2"/>
                </a:solidFill>
                <a:latin typeface="Helvetica Neue"/>
                <a:ea typeface="Helvetica Neue"/>
                <a:cs typeface="Helvetica Neue"/>
                <a:sym typeface="Helvetica Neue"/>
              </a:rPr>
              <a:t>Step 4: Run Local Tests</a:t>
            </a:r>
          </a:p>
        </p:txBody>
      </p:sp>
      <p:sp>
        <p:nvSpPr>
          <p:cNvPr id="558" name="Shape 558"/>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14</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59" name="Shape 559"/>
          <p:cNvSpPr/>
          <p:nvPr/>
        </p:nvSpPr>
        <p:spPr>
          <a:xfrm>
            <a:off x="11371150" y="241640"/>
            <a:ext cx="587394" cy="558004"/>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rgbClr val="B2B7B7"/>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60" name="Shape 560"/>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561" name="Shape 561"/>
          <p:cNvPicPr preferRelativeResize="0"/>
          <p:nvPr/>
        </p:nvPicPr>
        <p:blipFill rotWithShape="1">
          <a:blip r:embed="rId5">
            <a:alphaModFix/>
          </a:blip>
          <a:srcRect/>
          <a:stretch/>
        </p:blipFill>
        <p:spPr>
          <a:xfrm>
            <a:off x="6023405" y="941621"/>
            <a:ext cx="3632199" cy="3632199"/>
          </a:xfrm>
          <a:prstGeom prst="rect">
            <a:avLst/>
          </a:prstGeom>
          <a:noFill/>
          <a:ln>
            <a:noFill/>
          </a:ln>
        </p:spPr>
      </p:pic>
      <p:pic>
        <p:nvPicPr>
          <p:cNvPr id="562" name="Shape 562"/>
          <p:cNvPicPr preferRelativeResize="0"/>
          <p:nvPr/>
        </p:nvPicPr>
        <p:blipFill rotWithShape="1">
          <a:blip r:embed="rId6">
            <a:alphaModFix/>
          </a:blip>
          <a:srcRect/>
          <a:stretch/>
        </p:blipFill>
        <p:spPr>
          <a:xfrm>
            <a:off x="8537821" y="3825705"/>
            <a:ext cx="2631441" cy="2631441"/>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dirty="0">
                <a:solidFill>
                  <a:schemeClr val="dk2"/>
                </a:solidFill>
                <a:latin typeface="Helvetica Neue"/>
                <a:ea typeface="Helvetica Neue"/>
                <a:cs typeface="Helvetica Neue"/>
                <a:sym typeface="Helvetica Neue"/>
              </a:rPr>
              <a:t>Step 5: </a:t>
            </a:r>
            <a:r>
              <a:rPr lang="en-US" sz="3600" b="0" i="0" u="none" strike="noStrike" cap="none" baseline="0" dirty="0" smtClean="0">
                <a:solidFill>
                  <a:schemeClr val="dk2"/>
                </a:solidFill>
                <a:latin typeface="Helvetica Neue"/>
                <a:ea typeface="Helvetica Neue"/>
                <a:cs typeface="Helvetica Neue"/>
                <a:sym typeface="Helvetica Neue"/>
              </a:rPr>
              <a:t>Use a </a:t>
            </a:r>
            <a:r>
              <a:rPr lang="en-US" sz="3600" b="0" i="0" u="none" strike="noStrike" cap="none" baseline="0" dirty="0">
                <a:solidFill>
                  <a:schemeClr val="dk2"/>
                </a:solidFill>
                <a:latin typeface="Helvetica Neue"/>
                <a:ea typeface="Helvetica Neue"/>
                <a:cs typeface="Helvetica Neue"/>
                <a:sym typeface="Helvetica Neue"/>
              </a:rPr>
              <a:t>CI Tool</a:t>
            </a:r>
          </a:p>
        </p:txBody>
      </p:sp>
      <p:sp>
        <p:nvSpPr>
          <p:cNvPr id="568" name="Shape 568"/>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15</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69" name="Shape 569"/>
          <p:cNvSpPr/>
          <p:nvPr/>
        </p:nvSpPr>
        <p:spPr>
          <a:xfrm>
            <a:off x="11371150" y="241640"/>
            <a:ext cx="587394" cy="558004"/>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rgbClr val="B2B7B7"/>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70" name="Shape 570"/>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571" name="Shape 571"/>
          <p:cNvPicPr preferRelativeResize="0"/>
          <p:nvPr/>
        </p:nvPicPr>
        <p:blipFill rotWithShape="1">
          <a:blip r:embed="rId3">
            <a:alphaModFix/>
          </a:blip>
          <a:srcRect/>
          <a:stretch/>
        </p:blipFill>
        <p:spPr>
          <a:xfrm>
            <a:off x="1204115" y="1385620"/>
            <a:ext cx="3715507" cy="4203884"/>
          </a:xfrm>
          <a:prstGeom prst="rect">
            <a:avLst/>
          </a:prstGeom>
          <a:noFill/>
          <a:ln>
            <a:noFill/>
          </a:ln>
        </p:spPr>
      </p:pic>
      <p:pic>
        <p:nvPicPr>
          <p:cNvPr id="572" name="Shape 572"/>
          <p:cNvPicPr preferRelativeResize="0"/>
          <p:nvPr/>
        </p:nvPicPr>
        <p:blipFill rotWithShape="1">
          <a:blip r:embed="rId4">
            <a:alphaModFix/>
          </a:blip>
          <a:srcRect/>
          <a:stretch/>
        </p:blipFill>
        <p:spPr>
          <a:xfrm>
            <a:off x="6083298" y="1171186"/>
            <a:ext cx="4077456" cy="4199781"/>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a:solidFill>
                  <a:schemeClr val="dk2"/>
                </a:solidFill>
                <a:latin typeface="Helvetica Neue"/>
                <a:ea typeface="Helvetica Neue"/>
                <a:cs typeface="Helvetica Neue"/>
                <a:sym typeface="Helvetica Neue"/>
              </a:rPr>
              <a:t>Step 6: </a:t>
            </a:r>
            <a:r>
              <a:rPr lang="en-US"/>
              <a:t>Generate Interactive</a:t>
            </a:r>
            <a:r>
              <a:rPr lang="en-US" sz="3600" b="0" i="0" u="none" strike="noStrike" cap="none" baseline="0">
                <a:solidFill>
                  <a:schemeClr val="dk2"/>
                </a:solidFill>
                <a:latin typeface="Helvetica Neue"/>
                <a:ea typeface="Helvetica Neue"/>
                <a:cs typeface="Helvetica Neue"/>
                <a:sym typeface="Helvetica Neue"/>
              </a:rPr>
              <a:t> Documentation</a:t>
            </a:r>
          </a:p>
        </p:txBody>
      </p:sp>
      <p:sp>
        <p:nvSpPr>
          <p:cNvPr id="578" name="Shape 578"/>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16</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79" name="Shape 579"/>
          <p:cNvSpPr/>
          <p:nvPr/>
        </p:nvSpPr>
        <p:spPr>
          <a:xfrm>
            <a:off x="11371150" y="241640"/>
            <a:ext cx="587394" cy="558004"/>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rgbClr val="B2B7B7"/>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80" name="Shape 580"/>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581" name="Shape 581"/>
          <p:cNvPicPr preferRelativeResize="0"/>
          <p:nvPr/>
        </p:nvPicPr>
        <p:blipFill rotWithShape="1">
          <a:blip r:embed="rId3">
            <a:alphaModFix/>
          </a:blip>
          <a:srcRect/>
          <a:stretch/>
        </p:blipFill>
        <p:spPr>
          <a:xfrm>
            <a:off x="838209" y="1099950"/>
            <a:ext cx="7177499" cy="5214000"/>
          </a:xfrm>
          <a:prstGeom prst="rect">
            <a:avLst/>
          </a:prstGeom>
          <a:noFill/>
          <a:ln w="9525" cap="flat" cmpd="sng">
            <a:solidFill>
              <a:schemeClr val="accent3"/>
            </a:solidFill>
            <a:prstDash val="solid"/>
            <a:round/>
            <a:headEnd type="none" w="med" len="med"/>
            <a:tailEnd type="none" w="med" len="med"/>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Shape 586"/>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dirty="0" smtClean="0">
                <a:solidFill>
                  <a:schemeClr val="dk2"/>
                </a:solidFill>
                <a:latin typeface="Helvetica Neue"/>
                <a:ea typeface="Helvetica Neue"/>
                <a:cs typeface="Helvetica Neue"/>
                <a:sym typeface="Helvetica Neue"/>
              </a:rPr>
              <a:t>Hands-on</a:t>
            </a:r>
            <a:endParaRPr lang="en-US" sz="3600" b="0" i="0" u="none" strike="noStrike" cap="none" baseline="0" dirty="0">
              <a:solidFill>
                <a:schemeClr val="dk2"/>
              </a:solidFill>
              <a:latin typeface="Helvetica Neue"/>
              <a:ea typeface="Helvetica Neue"/>
              <a:cs typeface="Helvetica Neue"/>
              <a:sym typeface="Helvetica Neue"/>
            </a:endParaRPr>
          </a:p>
        </p:txBody>
      </p:sp>
      <p:sp>
        <p:nvSpPr>
          <p:cNvPr id="587" name="Shape 587"/>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17</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588" name="Shape 588"/>
          <p:cNvSpPr/>
          <p:nvPr/>
        </p:nvSpPr>
        <p:spPr>
          <a:xfrm>
            <a:off x="0" y="5231382"/>
            <a:ext cx="12202660" cy="1647785"/>
          </a:xfrm>
          <a:prstGeom prst="rect">
            <a:avLst/>
          </a:prstGeom>
          <a:solidFill>
            <a:srgbClr val="FD2A00"/>
          </a:solidFill>
          <a:ln>
            <a:noFill/>
          </a:ln>
        </p:spPr>
        <p:txBody>
          <a:bodyPr lIns="45675" tIns="22825" rIns="45675" bIns="228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589" name="Shape 589"/>
          <p:cNvSpPr txBox="1"/>
          <p:nvPr/>
        </p:nvSpPr>
        <p:spPr>
          <a:xfrm>
            <a:off x="-10306" y="5352848"/>
            <a:ext cx="12212598" cy="469359"/>
          </a:xfrm>
          <a:prstGeom prst="rect">
            <a:avLst/>
          </a:prstGeom>
          <a:noFill/>
          <a:ln>
            <a:noFill/>
          </a:ln>
        </p:spPr>
        <p:txBody>
          <a:bodyPr lIns="45675" tIns="22825" rIns="45675" bIns="22825" anchor="t" anchorCtr="0">
            <a:noAutofit/>
          </a:bodyPr>
          <a:lstStyle/>
          <a:p>
            <a:pPr marL="0" marR="0" lvl="0" indent="0" algn="ctr" rtl="0">
              <a:lnSpc>
                <a:spcPct val="90000"/>
              </a:lnSpc>
              <a:spcBef>
                <a:spcPts val="0"/>
              </a:spcBef>
              <a:buClr>
                <a:srgbClr val="FFFFFF"/>
              </a:buClr>
              <a:buSzPct val="25000"/>
              <a:buFont typeface="Arial"/>
              <a:buNone/>
            </a:pPr>
            <a:r>
              <a:rPr lang="en-US" sz="3000" b="0" i="0" u="none" strike="noStrike" cap="none" baseline="0">
                <a:solidFill>
                  <a:srgbClr val="FFFFFF"/>
                </a:solidFill>
                <a:latin typeface="Helvetica Neue"/>
                <a:ea typeface="Helvetica Neue"/>
                <a:cs typeface="Helvetica Neue"/>
                <a:sym typeface="Helvetica Neue"/>
              </a:rPr>
              <a:t>Putting it all together: Continuous Integration</a:t>
            </a:r>
          </a:p>
        </p:txBody>
      </p:sp>
      <p:grpSp>
        <p:nvGrpSpPr>
          <p:cNvPr id="590" name="Shape 590"/>
          <p:cNvGrpSpPr/>
          <p:nvPr/>
        </p:nvGrpSpPr>
        <p:grpSpPr>
          <a:xfrm>
            <a:off x="386978" y="6519781"/>
            <a:ext cx="719549" cy="238852"/>
            <a:chOff x="2180078" y="1794758"/>
            <a:chExt cx="4783843" cy="1586327"/>
          </a:xfrm>
        </p:grpSpPr>
        <p:grpSp>
          <p:nvGrpSpPr>
            <p:cNvPr id="591" name="Shape 591"/>
            <p:cNvGrpSpPr/>
            <p:nvPr/>
          </p:nvGrpSpPr>
          <p:grpSpPr>
            <a:xfrm>
              <a:off x="2180078" y="2110614"/>
              <a:ext cx="4783843" cy="1270472"/>
              <a:chOff x="0" y="928530"/>
              <a:chExt cx="12756913" cy="3387924"/>
            </a:xfrm>
          </p:grpSpPr>
          <p:sp>
            <p:nvSpPr>
              <p:cNvPr id="592" name="Shape 592"/>
              <p:cNvSpPr/>
              <p:nvPr/>
            </p:nvSpPr>
            <p:spPr>
              <a:xfrm>
                <a:off x="5681728" y="928530"/>
                <a:ext cx="2274888" cy="3387924"/>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93" name="Shape 593"/>
              <p:cNvSpPr/>
              <p:nvPr/>
            </p:nvSpPr>
            <p:spPr>
              <a:xfrm>
                <a:off x="2453975" y="928530"/>
                <a:ext cx="2287464" cy="3383392"/>
              </a:xfrm>
              <a:custGeom>
                <a:avLst/>
                <a:gdLst/>
                <a:ahLst/>
                <a:cxnLst/>
                <a:rect l="0" t="0" r="0" b="0"/>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94" name="Shape 594"/>
              <p:cNvSpPr/>
              <p:nvPr/>
            </p:nvSpPr>
            <p:spPr>
              <a:xfrm>
                <a:off x="0" y="928530"/>
                <a:ext cx="2285938" cy="2479867"/>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95" name="Shape 595"/>
              <p:cNvSpPr/>
              <p:nvPr/>
            </p:nvSpPr>
            <p:spPr>
              <a:xfrm>
                <a:off x="10457029" y="928530"/>
                <a:ext cx="2299884" cy="2474962"/>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96" name="Shape 596"/>
              <p:cNvSpPr/>
              <p:nvPr/>
            </p:nvSpPr>
            <p:spPr>
              <a:xfrm>
                <a:off x="8047272" y="928530"/>
                <a:ext cx="2288390" cy="2469558"/>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97" name="Shape 597"/>
              <p:cNvSpPr/>
              <p:nvPr/>
            </p:nvSpPr>
            <p:spPr>
              <a:xfrm>
                <a:off x="4885844" y="950638"/>
                <a:ext cx="642447" cy="2419120"/>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
          <p:nvSpPr>
            <p:cNvPr id="598" name="Shape 598"/>
            <p:cNvSpPr/>
            <p:nvPr/>
          </p:nvSpPr>
          <p:spPr>
            <a:xfrm>
              <a:off x="4004985" y="1794758"/>
              <a:ext cx="262608" cy="26529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a:noFill/>
            </a:ln>
          </p:spPr>
          <p:txBody>
            <a:bodyPr lIns="19050" tIns="19050" rIns="19050" bIns="1905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Shape 309"/>
          <p:cNvSpPr txBox="1">
            <a:spLocks noGrp="1"/>
          </p:cNvSpPr>
          <p:nvPr>
            <p:ph type="sldNum" idx="12"/>
          </p:nvPr>
        </p:nvSpPr>
        <p:spPr>
          <a:xfrm>
            <a:off x="9438969" y="6556248"/>
            <a:ext cx="2435860" cy="301680"/>
          </a:xfrm>
          <a:prstGeom prst="rect">
            <a:avLst/>
          </a:prstGeom>
          <a:noFill/>
          <a:ln>
            <a:noFill/>
          </a:ln>
        </p:spPr>
        <p:txBody>
          <a:bodyPr lIns="110623" tIns="55311" rIns="110623" bIns="55311" anchor="ctr" anchorCtr="0">
            <a:noAutofit/>
          </a:bodyPr>
          <a:lstStyle/>
          <a:p>
            <a:pPr algn="r">
              <a:buSzPct val="25000"/>
            </a:pPr>
            <a:fld id="{00000000-1234-1234-1234-123412341234}" type="slidenum">
              <a:rPr lang="en-US">
                <a:solidFill>
                  <a:srgbClr val="B8B8B8"/>
                </a:solidFill>
              </a:rPr>
              <a:pPr algn="r">
                <a:buSzPct val="25000"/>
              </a:pPr>
              <a:t>18</a:t>
            </a:fld>
            <a:endParaRPr lang="en-US">
              <a:solidFill>
                <a:srgbClr val="B8B8B8"/>
              </a:solidFill>
            </a:endParaRPr>
          </a:p>
        </p:txBody>
      </p:sp>
      <p:sp>
        <p:nvSpPr>
          <p:cNvPr id="310" name="Shape 310"/>
          <p:cNvSpPr txBox="1"/>
          <p:nvPr/>
        </p:nvSpPr>
        <p:spPr>
          <a:xfrm>
            <a:off x="304481" y="307544"/>
            <a:ext cx="11874818" cy="365759"/>
          </a:xfrm>
          <a:prstGeom prst="rect">
            <a:avLst/>
          </a:prstGeom>
          <a:noFill/>
          <a:ln>
            <a:noFill/>
          </a:ln>
        </p:spPr>
        <p:txBody>
          <a:bodyPr lIns="110623" tIns="55311" rIns="110623" bIns="55311" anchor="t" anchorCtr="0">
            <a:noAutofit/>
          </a:bodyPr>
          <a:lstStyle/>
          <a:p>
            <a:pPr lvl="2">
              <a:buSzPct val="25000"/>
            </a:pPr>
            <a:r>
              <a:rPr lang="en-US" sz="2600" b="1">
                <a:solidFill>
                  <a:schemeClr val="dk2"/>
                </a:solidFill>
              </a:rPr>
              <a:t>API Proxy Scaffolding Generator</a:t>
            </a:r>
          </a:p>
        </p:txBody>
      </p:sp>
      <p:pic>
        <p:nvPicPr>
          <p:cNvPr id="311" name="Shape 311"/>
          <p:cNvPicPr preferRelativeResize="0"/>
          <p:nvPr/>
        </p:nvPicPr>
        <p:blipFill rotWithShape="1">
          <a:blip r:embed="rId3">
            <a:alphaModFix/>
          </a:blip>
          <a:srcRect/>
          <a:stretch/>
        </p:blipFill>
        <p:spPr>
          <a:xfrm>
            <a:off x="8750998" y="1176122"/>
            <a:ext cx="3428424" cy="2471400"/>
          </a:xfrm>
          <a:prstGeom prst="rect">
            <a:avLst/>
          </a:prstGeom>
          <a:noFill/>
          <a:ln>
            <a:noFill/>
          </a:ln>
        </p:spPr>
      </p:pic>
      <p:sp>
        <p:nvSpPr>
          <p:cNvPr id="312" name="Shape 312"/>
          <p:cNvSpPr txBox="1"/>
          <p:nvPr/>
        </p:nvSpPr>
        <p:spPr>
          <a:xfrm>
            <a:off x="127808" y="973432"/>
            <a:ext cx="8602230" cy="3348360"/>
          </a:xfrm>
          <a:prstGeom prst="rect">
            <a:avLst/>
          </a:prstGeom>
          <a:noFill/>
          <a:ln>
            <a:noFill/>
          </a:ln>
        </p:spPr>
        <p:txBody>
          <a:bodyPr lIns="0" tIns="55311" rIns="110623" bIns="55311" anchor="t" anchorCtr="0">
            <a:noAutofit/>
          </a:bodyPr>
          <a:lstStyle/>
          <a:p>
            <a:pPr marL="325399">
              <a:lnSpc>
                <a:spcPct val="101833"/>
              </a:lnSpc>
              <a:buClr>
                <a:schemeClr val="dk2"/>
              </a:buClr>
            </a:pPr>
            <a:endParaRPr sz="2600" dirty="0">
              <a:solidFill>
                <a:srgbClr val="5A5A5A"/>
              </a:solidFill>
            </a:endParaRPr>
          </a:p>
          <a:p>
            <a:pPr marL="667069" indent="-349804">
              <a:lnSpc>
                <a:spcPct val="122200"/>
              </a:lnSpc>
              <a:spcBef>
                <a:spcPts val="1025"/>
              </a:spcBef>
              <a:buClr>
                <a:schemeClr val="dk2"/>
              </a:buClr>
              <a:buSzPct val="100000"/>
              <a:buFont typeface="Arial"/>
              <a:buChar char="•"/>
            </a:pPr>
            <a:r>
              <a:rPr lang="en-US" sz="2200" dirty="0">
                <a:solidFill>
                  <a:srgbClr val="5A5A5A"/>
                </a:solidFill>
              </a:rPr>
              <a:t>Gets you started with starter API Proxy </a:t>
            </a:r>
          </a:p>
          <a:p>
            <a:pPr marL="667069" indent="-349804">
              <a:lnSpc>
                <a:spcPct val="122200"/>
              </a:lnSpc>
              <a:spcBef>
                <a:spcPts val="1025"/>
              </a:spcBef>
              <a:buClr>
                <a:schemeClr val="dk2"/>
              </a:buClr>
              <a:buSzPct val="100000"/>
              <a:buFont typeface="Arial"/>
              <a:buChar char="•"/>
            </a:pPr>
            <a:r>
              <a:rPr lang="en-US" sz="2200" dirty="0">
                <a:solidFill>
                  <a:srgbClr val="5A5A5A"/>
                </a:solidFill>
              </a:rPr>
              <a:t>Standardizes naming conventions by generating policies and other artifacts</a:t>
            </a:r>
          </a:p>
          <a:p>
            <a:pPr marL="667069" indent="-349804">
              <a:lnSpc>
                <a:spcPct val="122200"/>
              </a:lnSpc>
              <a:spcBef>
                <a:spcPts val="1025"/>
              </a:spcBef>
              <a:buClr>
                <a:schemeClr val="dk2"/>
              </a:buClr>
              <a:buSzPct val="100000"/>
              <a:buFont typeface="Arial"/>
              <a:buChar char="•"/>
            </a:pPr>
            <a:r>
              <a:rPr lang="en-US" sz="2200" dirty="0">
                <a:solidFill>
                  <a:srgbClr val="5A5A5A"/>
                </a:solidFill>
              </a:rPr>
              <a:t>Based on Yeoman, so it can extended for other tools, not only Grunt, but also Maven</a:t>
            </a:r>
          </a:p>
        </p:txBody>
      </p:sp>
    </p:spTree>
    <p:extLst>
      <p:ext uri="{BB962C8B-B14F-4D97-AF65-F5344CB8AC3E}">
        <p14:creationId xmlns:p14="http://schemas.microsoft.com/office/powerpoint/2010/main" val="150965176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169930" y="907057"/>
            <a:ext cx="11404507" cy="5480929"/>
          </a:xfrm>
          <a:prstGeom prst="rect">
            <a:avLst/>
          </a:prstGeom>
          <a:noFill/>
          <a:ln>
            <a:noFill/>
          </a:ln>
        </p:spPr>
        <p:txBody>
          <a:bodyPr lIns="0" tIns="55311" rIns="110623" bIns="55311" anchor="t" anchorCtr="0">
            <a:noAutofit/>
          </a:bodyPr>
          <a:lstStyle/>
          <a:p>
            <a:pPr marL="471829" lvl="1" indent="-16270">
              <a:lnSpc>
                <a:spcPct val="150000"/>
              </a:lnSpc>
              <a:buClr>
                <a:schemeClr val="dk2"/>
              </a:buClr>
              <a:buSzPct val="25000"/>
              <a:buNone/>
            </a:pPr>
            <a:r>
              <a:rPr lang="en-US" sz="4400" b="1" dirty="0">
                <a:solidFill>
                  <a:srgbClr val="FF0000"/>
                </a:solidFill>
                <a:latin typeface="Arial"/>
                <a:ea typeface="Arial"/>
                <a:cs typeface="Arial"/>
                <a:sym typeface="Arial"/>
              </a:rPr>
              <a:t>Let’s try it!</a:t>
            </a:r>
          </a:p>
          <a:p>
            <a:pPr marL="195240" indent="0">
              <a:spcAft>
                <a:spcPts val="1537"/>
              </a:spcAft>
              <a:buClr>
                <a:srgbClr val="333333"/>
              </a:buClr>
              <a:buNone/>
            </a:pPr>
            <a:r>
              <a:rPr lang="en-US" sz="1800" dirty="0">
                <a:solidFill>
                  <a:srgbClr val="333333"/>
                </a:solidFill>
                <a:latin typeface="+mn-lt"/>
              </a:rPr>
              <a:t>Install </a:t>
            </a:r>
            <a:r>
              <a:rPr lang="en-US" sz="1800" dirty="0" err="1">
                <a:solidFill>
                  <a:srgbClr val="333333"/>
                </a:solidFill>
                <a:latin typeface="+mn-lt"/>
              </a:rPr>
              <a:t>Npm</a:t>
            </a:r>
            <a:r>
              <a:rPr lang="en-US" sz="1800" dirty="0">
                <a:solidFill>
                  <a:srgbClr val="333333"/>
                </a:solidFill>
                <a:latin typeface="+mn-lt"/>
              </a:rPr>
              <a:t> and Node: Open http://</a:t>
            </a:r>
            <a:r>
              <a:rPr lang="en-US" sz="1800" dirty="0" err="1">
                <a:solidFill>
                  <a:srgbClr val="333333"/>
                </a:solidFill>
                <a:latin typeface="+mn-lt"/>
              </a:rPr>
              <a:t>nodejs.org</a:t>
            </a:r>
            <a:r>
              <a:rPr lang="en-US" sz="1800" dirty="0">
                <a:solidFill>
                  <a:srgbClr val="333333"/>
                </a:solidFill>
                <a:latin typeface="+mn-lt"/>
              </a:rPr>
              <a:t> in a browser and click Install.</a:t>
            </a:r>
          </a:p>
          <a:p>
            <a:pPr marL="195240" indent="0">
              <a:spcAft>
                <a:spcPts val="1537"/>
              </a:spcAft>
              <a:buClr>
                <a:srgbClr val="333333"/>
              </a:buClr>
              <a:buNone/>
            </a:pPr>
            <a:r>
              <a:rPr lang="en-US" sz="1800" dirty="0">
                <a:solidFill>
                  <a:srgbClr val="333333"/>
                </a:solidFill>
                <a:latin typeface="+mn-lt"/>
              </a:rPr>
              <a:t>Check: node --version</a:t>
            </a:r>
          </a:p>
          <a:p>
            <a:pPr marL="195240" indent="0">
              <a:spcAft>
                <a:spcPts val="1537"/>
              </a:spcAft>
              <a:buClr>
                <a:srgbClr val="333333"/>
              </a:buClr>
              <a:buNone/>
            </a:pPr>
            <a:r>
              <a:rPr lang="en-US" sz="1800" dirty="0">
                <a:solidFill>
                  <a:srgbClr val="333333"/>
                </a:solidFill>
                <a:latin typeface="+mn-lt"/>
              </a:rPr>
              <a:t>Upgrade Node </a:t>
            </a:r>
            <a:r>
              <a:rPr lang="en-US" sz="1800" dirty="0" smtClean="0">
                <a:solidFill>
                  <a:srgbClr val="333333"/>
                </a:solidFill>
                <a:latin typeface="+mn-lt"/>
              </a:rPr>
              <a:t>to 0.10.35 or </a:t>
            </a:r>
            <a:r>
              <a:rPr lang="en-US" sz="1800" dirty="0">
                <a:solidFill>
                  <a:srgbClr val="333333"/>
                </a:solidFill>
                <a:latin typeface="+mn-lt"/>
              </a:rPr>
              <a:t>higher: </a:t>
            </a:r>
          </a:p>
          <a:p>
            <a:pPr marL="195240" indent="0">
              <a:spcAft>
                <a:spcPts val="1537"/>
              </a:spcAft>
              <a:buClr>
                <a:srgbClr val="333333"/>
              </a:buClr>
              <a:buNone/>
            </a:pPr>
            <a:r>
              <a:rPr lang="en-US" sz="1800" dirty="0">
                <a:solidFill>
                  <a:srgbClr val="333333"/>
                </a:solidFill>
                <a:latin typeface="+mn-lt"/>
              </a:rPr>
              <a:t>	</a:t>
            </a:r>
            <a:r>
              <a:rPr lang="en-US" sz="1800" dirty="0" err="1" smtClean="0">
                <a:solidFill>
                  <a:srgbClr val="333333"/>
                </a:solidFill>
                <a:latin typeface="+mn-lt"/>
              </a:rPr>
              <a:t>npm</a:t>
            </a:r>
            <a:r>
              <a:rPr lang="en-US" sz="1800" dirty="0" smtClean="0">
                <a:solidFill>
                  <a:srgbClr val="333333"/>
                </a:solidFill>
                <a:latin typeface="+mn-lt"/>
              </a:rPr>
              <a:t> </a:t>
            </a:r>
            <a:r>
              <a:rPr lang="en-US" sz="1800" dirty="0">
                <a:solidFill>
                  <a:srgbClr val="333333"/>
                </a:solidFill>
                <a:latin typeface="+mn-lt"/>
              </a:rPr>
              <a:t>cache clean</a:t>
            </a:r>
          </a:p>
          <a:p>
            <a:pPr marL="195240" indent="0">
              <a:spcAft>
                <a:spcPts val="1537"/>
              </a:spcAft>
              <a:buClr>
                <a:srgbClr val="333333"/>
              </a:buClr>
              <a:buNone/>
            </a:pPr>
            <a:r>
              <a:rPr lang="en-US" sz="1800" dirty="0">
                <a:solidFill>
                  <a:srgbClr val="333333"/>
                </a:solidFill>
                <a:latin typeface="+mn-lt"/>
              </a:rPr>
              <a:t>	</a:t>
            </a:r>
            <a:r>
              <a:rPr lang="en-US" sz="1800" dirty="0" err="1" smtClean="0">
                <a:solidFill>
                  <a:srgbClr val="333333"/>
                </a:solidFill>
                <a:latin typeface="+mn-lt"/>
              </a:rPr>
              <a:t>npm</a:t>
            </a:r>
            <a:r>
              <a:rPr lang="en-US" sz="1800" dirty="0" smtClean="0">
                <a:solidFill>
                  <a:srgbClr val="333333"/>
                </a:solidFill>
                <a:latin typeface="+mn-lt"/>
              </a:rPr>
              <a:t> </a:t>
            </a:r>
            <a:r>
              <a:rPr lang="en-US" sz="1800" dirty="0">
                <a:solidFill>
                  <a:srgbClr val="333333"/>
                </a:solidFill>
                <a:latin typeface="+mn-lt"/>
              </a:rPr>
              <a:t>update –g</a:t>
            </a:r>
          </a:p>
          <a:p>
            <a:pPr marL="195240" indent="0">
              <a:spcAft>
                <a:spcPts val="1537"/>
              </a:spcAft>
              <a:buClr>
                <a:srgbClr val="333333"/>
              </a:buClr>
              <a:buNone/>
            </a:pPr>
            <a:r>
              <a:rPr lang="en-US" sz="1800" dirty="0">
                <a:solidFill>
                  <a:srgbClr val="333333"/>
                </a:solidFill>
                <a:latin typeface="+mn-lt"/>
              </a:rPr>
              <a:t>Install yeoman: </a:t>
            </a:r>
            <a:r>
              <a:rPr lang="en-US" sz="1800" dirty="0" err="1" smtClean="0">
                <a:solidFill>
                  <a:srgbClr val="333333"/>
                </a:solidFill>
                <a:latin typeface="+mn-lt"/>
              </a:rPr>
              <a:t>npm</a:t>
            </a:r>
            <a:r>
              <a:rPr lang="en-US" sz="1800" dirty="0" smtClean="0">
                <a:solidFill>
                  <a:srgbClr val="333333"/>
                </a:solidFill>
                <a:latin typeface="+mn-lt"/>
              </a:rPr>
              <a:t> </a:t>
            </a:r>
            <a:r>
              <a:rPr lang="en-US" sz="1800" dirty="0">
                <a:solidFill>
                  <a:srgbClr val="333333"/>
                </a:solidFill>
                <a:latin typeface="+mn-lt"/>
              </a:rPr>
              <a:t>install –g </a:t>
            </a:r>
            <a:r>
              <a:rPr lang="en-US" sz="1800" dirty="0" err="1">
                <a:solidFill>
                  <a:srgbClr val="333333"/>
                </a:solidFill>
                <a:latin typeface="+mn-lt"/>
              </a:rPr>
              <a:t>yo</a:t>
            </a:r>
            <a:endParaRPr lang="en-US" sz="1800" dirty="0">
              <a:solidFill>
                <a:srgbClr val="333333"/>
              </a:solidFill>
              <a:latin typeface="+mn-lt"/>
            </a:endParaRPr>
          </a:p>
          <a:p>
            <a:pPr marL="195240" indent="0">
              <a:spcAft>
                <a:spcPts val="1537"/>
              </a:spcAft>
              <a:buClr>
                <a:srgbClr val="333333"/>
              </a:buClr>
              <a:buNone/>
            </a:pPr>
            <a:r>
              <a:rPr lang="en-US" sz="1800" dirty="0">
                <a:solidFill>
                  <a:srgbClr val="333333"/>
                </a:solidFill>
                <a:latin typeface="+mn-lt"/>
              </a:rPr>
              <a:t>Install Grunt: </a:t>
            </a:r>
            <a:r>
              <a:rPr lang="en-US" sz="1800" dirty="0" err="1" smtClean="0">
                <a:solidFill>
                  <a:srgbClr val="333333"/>
                </a:solidFill>
                <a:latin typeface="+mn-lt"/>
              </a:rPr>
              <a:t>npm</a:t>
            </a:r>
            <a:r>
              <a:rPr lang="en-US" sz="1800" dirty="0" smtClean="0">
                <a:solidFill>
                  <a:srgbClr val="333333"/>
                </a:solidFill>
                <a:latin typeface="+mn-lt"/>
              </a:rPr>
              <a:t> </a:t>
            </a:r>
            <a:r>
              <a:rPr lang="en-US" sz="1800" dirty="0">
                <a:solidFill>
                  <a:srgbClr val="333333"/>
                </a:solidFill>
                <a:latin typeface="+mn-lt"/>
              </a:rPr>
              <a:t>install –g grunt-cli</a:t>
            </a:r>
          </a:p>
          <a:p>
            <a:pPr marL="195240" indent="0">
              <a:spcAft>
                <a:spcPts val="1537"/>
              </a:spcAft>
              <a:buClr>
                <a:srgbClr val="333333"/>
              </a:buClr>
              <a:buNone/>
            </a:pPr>
            <a:r>
              <a:rPr lang="en-US" sz="1800" dirty="0">
                <a:solidFill>
                  <a:srgbClr val="333333"/>
                </a:solidFill>
                <a:latin typeface="+mn-lt"/>
              </a:rPr>
              <a:t>Install Grunt plugin: </a:t>
            </a:r>
            <a:r>
              <a:rPr lang="en-US" sz="1800" dirty="0" err="1" smtClean="0">
                <a:solidFill>
                  <a:srgbClr val="333333"/>
                </a:solidFill>
                <a:latin typeface="+mn-lt"/>
                <a:ea typeface="Consolas"/>
                <a:cs typeface="Consolas"/>
                <a:sym typeface="Consolas"/>
              </a:rPr>
              <a:t>npm</a:t>
            </a:r>
            <a:r>
              <a:rPr lang="en-US" sz="1800" dirty="0" smtClean="0">
                <a:solidFill>
                  <a:srgbClr val="333333"/>
                </a:solidFill>
                <a:latin typeface="+mn-lt"/>
                <a:ea typeface="Consolas"/>
                <a:cs typeface="Consolas"/>
                <a:sym typeface="Consolas"/>
              </a:rPr>
              <a:t> </a:t>
            </a:r>
            <a:r>
              <a:rPr lang="en-US" sz="1800" dirty="0">
                <a:solidFill>
                  <a:srgbClr val="333333"/>
                </a:solidFill>
                <a:latin typeface="+mn-lt"/>
                <a:ea typeface="Consolas"/>
                <a:cs typeface="Consolas"/>
                <a:sym typeface="Consolas"/>
              </a:rPr>
              <a:t>install -g generator-</a:t>
            </a:r>
            <a:r>
              <a:rPr lang="en-US" sz="1800" dirty="0" err="1">
                <a:solidFill>
                  <a:srgbClr val="333333"/>
                </a:solidFill>
                <a:latin typeface="+mn-lt"/>
                <a:ea typeface="Consolas"/>
                <a:cs typeface="Consolas"/>
                <a:sym typeface="Consolas"/>
              </a:rPr>
              <a:t>apigee</a:t>
            </a:r>
            <a:r>
              <a:rPr lang="en-US" sz="1800" dirty="0">
                <a:solidFill>
                  <a:srgbClr val="333333"/>
                </a:solidFill>
                <a:latin typeface="+mn-lt"/>
                <a:ea typeface="Consolas"/>
                <a:cs typeface="Consolas"/>
                <a:sym typeface="Consolas"/>
              </a:rPr>
              <a:t>-deploy-grunt-</a:t>
            </a:r>
            <a:r>
              <a:rPr lang="en-US" sz="1800" dirty="0" err="1">
                <a:solidFill>
                  <a:srgbClr val="333333"/>
                </a:solidFill>
                <a:latin typeface="+mn-lt"/>
                <a:ea typeface="Consolas"/>
                <a:cs typeface="Consolas"/>
                <a:sym typeface="Consolas"/>
              </a:rPr>
              <a:t>api</a:t>
            </a:r>
            <a:endParaRPr lang="en-US" sz="1800" dirty="0">
              <a:solidFill>
                <a:srgbClr val="333333"/>
              </a:solidFill>
              <a:latin typeface="+mn-lt"/>
              <a:ea typeface="Consolas"/>
              <a:cs typeface="Consolas"/>
              <a:sym typeface="Consolas"/>
            </a:endParaRPr>
          </a:p>
          <a:p>
            <a:pPr marL="195240" indent="0">
              <a:spcAft>
                <a:spcPts val="1537"/>
              </a:spcAft>
              <a:buClr>
                <a:srgbClr val="333333"/>
              </a:buClr>
              <a:buSzPct val="100000"/>
              <a:buNone/>
            </a:pPr>
            <a:r>
              <a:rPr lang="en-US" sz="1800" dirty="0">
                <a:solidFill>
                  <a:srgbClr val="333333"/>
                </a:solidFill>
                <a:latin typeface="+mn-lt"/>
              </a:rPr>
              <a:t>Run </a:t>
            </a:r>
            <a:r>
              <a:rPr lang="en-US" sz="1800" dirty="0" err="1">
                <a:solidFill>
                  <a:srgbClr val="333333"/>
                </a:solidFill>
                <a:latin typeface="+mn-lt"/>
              </a:rPr>
              <a:t>yo</a:t>
            </a:r>
            <a:r>
              <a:rPr lang="en-US" sz="1800" dirty="0">
                <a:solidFill>
                  <a:srgbClr val="333333"/>
                </a:solidFill>
                <a:latin typeface="+mn-lt"/>
              </a:rPr>
              <a:t>: </a:t>
            </a:r>
            <a:r>
              <a:rPr lang="en-US" sz="1800" dirty="0" err="1">
                <a:solidFill>
                  <a:srgbClr val="333333"/>
                </a:solidFill>
                <a:latin typeface="+mn-lt"/>
                <a:ea typeface="Consolas"/>
                <a:cs typeface="Consolas"/>
                <a:sym typeface="Consolas"/>
              </a:rPr>
              <a:t>yo</a:t>
            </a:r>
            <a:r>
              <a:rPr lang="en-US" sz="1800" dirty="0">
                <a:solidFill>
                  <a:srgbClr val="333333"/>
                </a:solidFill>
                <a:latin typeface="+mn-lt"/>
                <a:ea typeface="Consolas"/>
                <a:cs typeface="Consolas"/>
                <a:sym typeface="Consolas"/>
              </a:rPr>
              <a:t> </a:t>
            </a:r>
            <a:r>
              <a:rPr lang="en-US" sz="1800" dirty="0" err="1">
                <a:solidFill>
                  <a:srgbClr val="333333"/>
                </a:solidFill>
                <a:latin typeface="+mn-lt"/>
                <a:ea typeface="Consolas"/>
                <a:cs typeface="Consolas"/>
                <a:sym typeface="Consolas"/>
              </a:rPr>
              <a:t>apigee</a:t>
            </a:r>
            <a:r>
              <a:rPr lang="en-US" sz="1800" dirty="0">
                <a:solidFill>
                  <a:srgbClr val="333333"/>
                </a:solidFill>
                <a:latin typeface="+mn-lt"/>
                <a:ea typeface="Consolas"/>
                <a:cs typeface="Consolas"/>
                <a:sym typeface="Consolas"/>
              </a:rPr>
              <a:t>-deploy-grunt-</a:t>
            </a:r>
            <a:r>
              <a:rPr lang="en-US" sz="1800" dirty="0" err="1">
                <a:solidFill>
                  <a:srgbClr val="333333"/>
                </a:solidFill>
                <a:latin typeface="+mn-lt"/>
                <a:ea typeface="Consolas"/>
                <a:cs typeface="Consolas"/>
                <a:sym typeface="Consolas"/>
              </a:rPr>
              <a:t>api</a:t>
            </a:r>
            <a:endParaRPr lang="en-US" sz="1800" dirty="0">
              <a:solidFill>
                <a:srgbClr val="333333"/>
              </a:solidFill>
              <a:latin typeface="+mn-lt"/>
              <a:ea typeface="Consolas"/>
              <a:cs typeface="Consolas"/>
              <a:sym typeface="Consolas"/>
            </a:endParaRPr>
          </a:p>
          <a:p>
            <a:pPr marL="0" indent="0">
              <a:buNone/>
            </a:pPr>
            <a:r>
              <a:rPr lang="en-US" sz="3500" u="sng" dirty="0">
                <a:solidFill>
                  <a:schemeClr val="hlink"/>
                </a:solidFill>
                <a:hlinkClick r:id="rId3"/>
              </a:rPr>
              <a:t>http://goo.gl/lSZrth</a:t>
            </a:r>
            <a:r>
              <a:rPr lang="en-US" sz="3500" dirty="0"/>
              <a:t> </a:t>
            </a:r>
          </a:p>
          <a:p>
            <a:pPr marL="0" lvl="1" indent="0">
              <a:buClr>
                <a:schemeClr val="dk2"/>
              </a:buClr>
              <a:buSzPct val="25000"/>
              <a:buNone/>
            </a:pPr>
            <a:r>
              <a:rPr lang="en-US" sz="4400" b="1" dirty="0">
                <a:solidFill>
                  <a:srgbClr val="FF0000"/>
                </a:solidFill>
                <a:latin typeface="Arial"/>
                <a:ea typeface="Arial"/>
                <a:cs typeface="Arial"/>
                <a:sym typeface="Arial"/>
              </a:rPr>
              <a:t> </a:t>
            </a:r>
          </a:p>
          <a:p>
            <a:pPr marL="471829" lvl="1" indent="-16270" algn="ctr">
              <a:spcBef>
                <a:spcPts val="1025"/>
              </a:spcBef>
              <a:buClr>
                <a:schemeClr val="dk2"/>
              </a:buClr>
              <a:buNone/>
            </a:pPr>
            <a:endParaRPr sz="2600" dirty="0">
              <a:latin typeface="Arial"/>
              <a:ea typeface="Arial"/>
              <a:cs typeface="Arial"/>
              <a:sym typeface="Arial"/>
            </a:endParaRPr>
          </a:p>
        </p:txBody>
      </p:sp>
      <p:sp>
        <p:nvSpPr>
          <p:cNvPr id="309" name="Shape 309"/>
          <p:cNvSpPr txBox="1">
            <a:spLocks noGrp="1"/>
          </p:cNvSpPr>
          <p:nvPr>
            <p:ph type="sldNum" idx="12"/>
          </p:nvPr>
        </p:nvSpPr>
        <p:spPr>
          <a:xfrm>
            <a:off x="9438969" y="6556248"/>
            <a:ext cx="2435860" cy="301680"/>
          </a:xfrm>
          <a:prstGeom prst="rect">
            <a:avLst/>
          </a:prstGeom>
          <a:noFill/>
          <a:ln>
            <a:noFill/>
          </a:ln>
        </p:spPr>
        <p:txBody>
          <a:bodyPr lIns="110623" tIns="55311" rIns="110623" bIns="55311" anchor="ctr" anchorCtr="0">
            <a:noAutofit/>
          </a:bodyPr>
          <a:lstStyle/>
          <a:p>
            <a:pPr algn="r">
              <a:buSzPct val="25000"/>
            </a:pPr>
            <a:fld id="{00000000-1234-1234-1234-123412341234}" type="slidenum">
              <a:rPr lang="en-US">
                <a:solidFill>
                  <a:srgbClr val="B8B8B8"/>
                </a:solidFill>
              </a:rPr>
              <a:pPr algn="r">
                <a:buSzPct val="25000"/>
              </a:pPr>
              <a:t>19</a:t>
            </a:fld>
            <a:endParaRPr lang="en-US">
              <a:solidFill>
                <a:srgbClr val="B8B8B8"/>
              </a:solidFill>
            </a:endParaRPr>
          </a:p>
        </p:txBody>
      </p:sp>
      <p:sp>
        <p:nvSpPr>
          <p:cNvPr id="310" name="Shape 310"/>
          <p:cNvSpPr txBox="1"/>
          <p:nvPr/>
        </p:nvSpPr>
        <p:spPr>
          <a:xfrm>
            <a:off x="304481" y="307544"/>
            <a:ext cx="11874818" cy="365759"/>
          </a:xfrm>
          <a:prstGeom prst="rect">
            <a:avLst/>
          </a:prstGeom>
          <a:noFill/>
          <a:ln>
            <a:noFill/>
          </a:ln>
        </p:spPr>
        <p:txBody>
          <a:bodyPr lIns="110623" tIns="55311" rIns="110623" bIns="55311" anchor="t" anchorCtr="0">
            <a:noAutofit/>
          </a:bodyPr>
          <a:lstStyle/>
          <a:p>
            <a:pPr lvl="2">
              <a:buSzPct val="25000"/>
            </a:pPr>
            <a:r>
              <a:rPr lang="en-US" sz="2600" b="1">
                <a:solidFill>
                  <a:schemeClr val="dk2"/>
                </a:solidFill>
              </a:rPr>
              <a:t>API Proxy Scaffolding Generator</a:t>
            </a:r>
          </a:p>
        </p:txBody>
      </p:sp>
      <p:pic>
        <p:nvPicPr>
          <p:cNvPr id="311" name="Shape 311"/>
          <p:cNvPicPr preferRelativeResize="0"/>
          <p:nvPr/>
        </p:nvPicPr>
        <p:blipFill rotWithShape="1">
          <a:blip r:embed="rId4">
            <a:alphaModFix/>
          </a:blip>
          <a:srcRect/>
          <a:stretch/>
        </p:blipFill>
        <p:spPr>
          <a:xfrm>
            <a:off x="8750998" y="1176122"/>
            <a:ext cx="3428424" cy="2471400"/>
          </a:xfrm>
          <a:prstGeom prst="rect">
            <a:avLst/>
          </a:prstGeom>
          <a:noFill/>
          <a:ln>
            <a:noFill/>
          </a:ln>
        </p:spPr>
      </p:pic>
    </p:spTree>
    <p:extLst>
      <p:ext uri="{BB962C8B-B14F-4D97-AF65-F5344CB8AC3E}">
        <p14:creationId xmlns:p14="http://schemas.microsoft.com/office/powerpoint/2010/main" val="219728074"/>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 calcmode="lin" valueType="num">
                                      <p:cBhvr additive="base">
                                        <p:cTn id="7" dur="500"/>
                                        <p:tgtEl>
                                          <p:spTgt spid="30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8">
                                            <p:txEl>
                                              <p:pRg st="1" end="1"/>
                                            </p:txEl>
                                          </p:spTgt>
                                        </p:tgtEl>
                                        <p:attrNameLst>
                                          <p:attrName>style.visibility</p:attrName>
                                        </p:attrNameLst>
                                      </p:cBhvr>
                                      <p:to>
                                        <p:strVal val="visible"/>
                                      </p:to>
                                    </p:set>
                                    <p:anim calcmode="lin" valueType="num">
                                      <p:cBhvr additive="base">
                                        <p:cTn id="12" dur="500"/>
                                        <p:tgtEl>
                                          <p:spTgt spid="30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8">
                                            <p:txEl>
                                              <p:pRg st="2" end="2"/>
                                            </p:txEl>
                                          </p:spTgt>
                                        </p:tgtEl>
                                        <p:attrNameLst>
                                          <p:attrName>style.visibility</p:attrName>
                                        </p:attrNameLst>
                                      </p:cBhvr>
                                      <p:to>
                                        <p:strVal val="visible"/>
                                      </p:to>
                                    </p:set>
                                    <p:anim calcmode="lin" valueType="num">
                                      <p:cBhvr additive="base">
                                        <p:cTn id="17" dur="500"/>
                                        <p:tgtEl>
                                          <p:spTgt spid="30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08">
                                            <p:txEl>
                                              <p:pRg st="3" end="3"/>
                                            </p:txEl>
                                          </p:spTgt>
                                        </p:tgtEl>
                                        <p:attrNameLst>
                                          <p:attrName>style.visibility</p:attrName>
                                        </p:attrNameLst>
                                      </p:cBhvr>
                                      <p:to>
                                        <p:strVal val="visible"/>
                                      </p:to>
                                    </p:set>
                                    <p:anim calcmode="lin" valueType="num">
                                      <p:cBhvr additive="base">
                                        <p:cTn id="22" dur="500"/>
                                        <p:tgtEl>
                                          <p:spTgt spid="308">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8">
                                            <p:txEl>
                                              <p:pRg st="4" end="4"/>
                                            </p:txEl>
                                          </p:spTgt>
                                        </p:tgtEl>
                                        <p:attrNameLst>
                                          <p:attrName>style.visibility</p:attrName>
                                        </p:attrNameLst>
                                      </p:cBhvr>
                                      <p:to>
                                        <p:strVal val="visible"/>
                                      </p:to>
                                    </p:set>
                                    <p:anim calcmode="lin" valueType="num">
                                      <p:cBhvr additive="base">
                                        <p:cTn id="27" dur="500"/>
                                        <p:tgtEl>
                                          <p:spTgt spid="308">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08">
                                            <p:txEl>
                                              <p:pRg st="5" end="5"/>
                                            </p:txEl>
                                          </p:spTgt>
                                        </p:tgtEl>
                                        <p:attrNameLst>
                                          <p:attrName>style.visibility</p:attrName>
                                        </p:attrNameLst>
                                      </p:cBhvr>
                                      <p:to>
                                        <p:strVal val="visible"/>
                                      </p:to>
                                    </p:set>
                                    <p:anim calcmode="lin" valueType="num">
                                      <p:cBhvr additive="base">
                                        <p:cTn id="32" dur="500"/>
                                        <p:tgtEl>
                                          <p:spTgt spid="308">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08">
                                            <p:txEl>
                                              <p:pRg st="6" end="6"/>
                                            </p:txEl>
                                          </p:spTgt>
                                        </p:tgtEl>
                                        <p:attrNameLst>
                                          <p:attrName>style.visibility</p:attrName>
                                        </p:attrNameLst>
                                      </p:cBhvr>
                                      <p:to>
                                        <p:strVal val="visible"/>
                                      </p:to>
                                    </p:set>
                                    <p:anim calcmode="lin" valueType="num">
                                      <p:cBhvr additive="base">
                                        <p:cTn id="37" dur="500"/>
                                        <p:tgtEl>
                                          <p:spTgt spid="308">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308">
                                            <p:txEl>
                                              <p:pRg st="7" end="7"/>
                                            </p:txEl>
                                          </p:spTgt>
                                        </p:tgtEl>
                                        <p:attrNameLst>
                                          <p:attrName>style.visibility</p:attrName>
                                        </p:attrNameLst>
                                      </p:cBhvr>
                                      <p:to>
                                        <p:strVal val="visible"/>
                                      </p:to>
                                    </p:set>
                                    <p:anim calcmode="lin" valueType="num">
                                      <p:cBhvr additive="base">
                                        <p:cTn id="42" dur="500"/>
                                        <p:tgtEl>
                                          <p:spTgt spid="308">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08">
                                            <p:txEl>
                                              <p:pRg st="8" end="8"/>
                                            </p:txEl>
                                          </p:spTgt>
                                        </p:tgtEl>
                                        <p:attrNameLst>
                                          <p:attrName>style.visibility</p:attrName>
                                        </p:attrNameLst>
                                      </p:cBhvr>
                                      <p:to>
                                        <p:strVal val="visible"/>
                                      </p:to>
                                    </p:set>
                                    <p:anim calcmode="lin" valueType="num">
                                      <p:cBhvr additive="base">
                                        <p:cTn id="47" dur="500"/>
                                        <p:tgtEl>
                                          <p:spTgt spid="308">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308">
                                            <p:txEl>
                                              <p:pRg st="9" end="9"/>
                                            </p:txEl>
                                          </p:spTgt>
                                        </p:tgtEl>
                                        <p:attrNameLst>
                                          <p:attrName>style.visibility</p:attrName>
                                        </p:attrNameLst>
                                      </p:cBhvr>
                                      <p:to>
                                        <p:strVal val="visible"/>
                                      </p:to>
                                    </p:set>
                                    <p:anim calcmode="lin" valueType="num">
                                      <p:cBhvr additive="base">
                                        <p:cTn id="52" dur="500"/>
                                        <p:tgtEl>
                                          <p:spTgt spid="308">
                                            <p:txEl>
                                              <p:pRg st="9" end="9"/>
                                            </p:txEl>
                                          </p:spTgt>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308">
                                            <p:txEl>
                                              <p:pRg st="10" end="10"/>
                                            </p:txEl>
                                          </p:spTgt>
                                        </p:tgtEl>
                                        <p:attrNameLst>
                                          <p:attrName>style.visibility</p:attrName>
                                        </p:attrNameLst>
                                      </p:cBhvr>
                                      <p:to>
                                        <p:strVal val="visible"/>
                                      </p:to>
                                    </p:set>
                                    <p:anim calcmode="lin" valueType="num">
                                      <p:cBhvr additive="base">
                                        <p:cTn id="57" dur="500"/>
                                        <p:tgtEl>
                                          <p:spTgt spid="308">
                                            <p:txEl>
                                              <p:pRg st="10" end="10"/>
                                            </p:txEl>
                                          </p:spTgt>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308">
                                            <p:txEl>
                                              <p:pRg st="11" end="11"/>
                                            </p:txEl>
                                          </p:spTgt>
                                        </p:tgtEl>
                                        <p:attrNameLst>
                                          <p:attrName>style.visibility</p:attrName>
                                        </p:attrNameLst>
                                      </p:cBhvr>
                                      <p:to>
                                        <p:strVal val="visible"/>
                                      </p:to>
                                    </p:set>
                                    <p:anim calcmode="lin" valueType="num">
                                      <p:cBhvr additive="base">
                                        <p:cTn id="62" dur="500"/>
                                        <p:tgtEl>
                                          <p:spTgt spid="308">
                                            <p:txEl>
                                              <p:pRg st="11" end="1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0" y="0"/>
            <a:ext cx="12179300" cy="6858000"/>
          </a:xfrm>
          <a:prstGeom prst="rect">
            <a:avLst/>
          </a:prstGeom>
          <a:noFill/>
          <a:ln>
            <a:noFill/>
          </a:ln>
        </p:spPr>
      </p:pic>
      <p:sp>
        <p:nvSpPr>
          <p:cNvPr id="357" name="Shape 357"/>
          <p:cNvSpPr/>
          <p:nvPr/>
        </p:nvSpPr>
        <p:spPr>
          <a:xfrm>
            <a:off x="-20872" y="-39223"/>
            <a:ext cx="12200171" cy="6897223"/>
          </a:xfrm>
          <a:prstGeom prst="rect">
            <a:avLst/>
          </a:prstGeom>
          <a:gradFill>
            <a:gsLst>
              <a:gs pos="0">
                <a:srgbClr val="FD2A00">
                  <a:alpha val="78823"/>
                </a:srgbClr>
              </a:gs>
              <a:gs pos="36000">
                <a:srgbClr val="FD2A00">
                  <a:alpha val="78823"/>
                </a:srgbClr>
              </a:gs>
              <a:gs pos="100000">
                <a:srgbClr val="940000">
                  <a:alpha val="83921"/>
                </a:srgbClr>
              </a:gs>
            </a:gsLst>
            <a:path path="circle">
              <a:fillToRect t="100000" r="100000"/>
            </a:path>
            <a:tileRect l="-100000" b="-100000"/>
          </a:gradFill>
          <a:ln>
            <a:noFill/>
          </a:ln>
        </p:spPr>
        <p:txBody>
          <a:bodyPr lIns="45675" tIns="22825" rIns="45675" bIns="22825" anchor="ctr" anchorCtr="0">
            <a:noAutofit/>
          </a:bodyPr>
          <a:lstStyle/>
          <a:p>
            <a:pPr marL="0" marR="0" lvl="0" indent="0" algn="ctr" rtl="0">
              <a:spcBef>
                <a:spcPts val="0"/>
              </a:spcBef>
              <a:buNone/>
            </a:pPr>
            <a:endParaRPr sz="700" b="0" i="0" u="none" strike="noStrike" cap="none" baseline="0">
              <a:solidFill>
                <a:srgbClr val="FFFFFF"/>
              </a:solidFill>
              <a:latin typeface="Helvetica Neue"/>
              <a:ea typeface="Helvetica Neue"/>
              <a:cs typeface="Helvetica Neue"/>
              <a:sym typeface="Helvetica Neue"/>
            </a:endParaRPr>
          </a:p>
        </p:txBody>
      </p:sp>
      <p:sp>
        <p:nvSpPr>
          <p:cNvPr id="358" name="Shape 358"/>
          <p:cNvSpPr txBox="1"/>
          <p:nvPr/>
        </p:nvSpPr>
        <p:spPr>
          <a:xfrm>
            <a:off x="2476126" y="3370651"/>
            <a:ext cx="7222304" cy="938625"/>
          </a:xfrm>
          <a:prstGeom prst="rect">
            <a:avLst/>
          </a:prstGeom>
          <a:noFill/>
          <a:ln>
            <a:noFill/>
          </a:ln>
        </p:spPr>
        <p:txBody>
          <a:bodyPr lIns="121825" tIns="60900" rIns="121825" bIns="60900" anchor="t" anchorCtr="0">
            <a:noAutofit/>
          </a:bodyPr>
          <a:lstStyle/>
          <a:p>
            <a:pPr marL="0" marR="0" lvl="0" indent="0" algn="ctr" rtl="0">
              <a:spcBef>
                <a:spcPts val="0"/>
              </a:spcBef>
              <a:buSzPct val="25000"/>
              <a:buNone/>
            </a:pPr>
            <a:r>
              <a:rPr lang="en-US" sz="5300" b="0" i="0" u="none" strike="noStrike" cap="none" baseline="0">
                <a:solidFill>
                  <a:schemeClr val="lt1"/>
                </a:solidFill>
                <a:latin typeface="Helvetica Neue"/>
                <a:ea typeface="Helvetica Neue"/>
                <a:cs typeface="Helvetica Neue"/>
                <a:sym typeface="Helvetica Neue"/>
              </a:rPr>
              <a:t>Introduction and Agenda</a:t>
            </a:r>
          </a:p>
        </p:txBody>
      </p:sp>
      <p:sp>
        <p:nvSpPr>
          <p:cNvPr id="359" name="Shape 359"/>
          <p:cNvSpPr/>
          <p:nvPr/>
        </p:nvSpPr>
        <p:spPr>
          <a:xfrm>
            <a:off x="5277907" y="935453"/>
            <a:ext cx="1504564" cy="1429282"/>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lt1"/>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60" name="Shape 360"/>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2</a:t>
            </a:fld>
            <a:endParaRPr lang="en-US" sz="1200" b="0" i="0" u="none" strike="noStrike" cap="none" baseline="0">
              <a:solidFill>
                <a:srgbClr val="BDBDBD"/>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Shape 613"/>
          <p:cNvPicPr preferRelativeResize="0"/>
          <p:nvPr/>
        </p:nvPicPr>
        <p:blipFill rotWithShape="1">
          <a:blip r:embed="rId3">
            <a:alphaModFix/>
          </a:blip>
          <a:srcRect/>
          <a:stretch/>
        </p:blipFill>
        <p:spPr>
          <a:xfrm>
            <a:off x="0" y="0"/>
            <a:ext cx="12179300" cy="6858000"/>
          </a:xfrm>
          <a:prstGeom prst="rect">
            <a:avLst/>
          </a:prstGeom>
          <a:noFill/>
          <a:ln>
            <a:noFill/>
          </a:ln>
        </p:spPr>
      </p:pic>
      <p:sp>
        <p:nvSpPr>
          <p:cNvPr id="614" name="Shape 614"/>
          <p:cNvSpPr/>
          <p:nvPr/>
        </p:nvSpPr>
        <p:spPr>
          <a:xfrm>
            <a:off x="-20872" y="-39223"/>
            <a:ext cx="12200171" cy="6897223"/>
          </a:xfrm>
          <a:prstGeom prst="rect">
            <a:avLst/>
          </a:prstGeom>
          <a:gradFill>
            <a:gsLst>
              <a:gs pos="0">
                <a:srgbClr val="FD2A00">
                  <a:alpha val="78823"/>
                </a:srgbClr>
              </a:gs>
              <a:gs pos="36000">
                <a:srgbClr val="FD2A00">
                  <a:alpha val="78823"/>
                </a:srgbClr>
              </a:gs>
              <a:gs pos="100000">
                <a:srgbClr val="940000">
                  <a:alpha val="83921"/>
                </a:srgbClr>
              </a:gs>
            </a:gsLst>
            <a:path path="circle">
              <a:fillToRect t="100000" r="100000"/>
            </a:path>
            <a:tileRect l="-100000" b="-100000"/>
          </a:gradFill>
          <a:ln>
            <a:noFill/>
          </a:ln>
        </p:spPr>
        <p:txBody>
          <a:bodyPr lIns="45675" tIns="22825" rIns="45675" bIns="22825" anchor="ctr" anchorCtr="0">
            <a:noAutofit/>
          </a:bodyPr>
          <a:lstStyle/>
          <a:p>
            <a:pPr marL="0" marR="0" lvl="0" indent="0" algn="ctr" rtl="0">
              <a:spcBef>
                <a:spcPts val="0"/>
              </a:spcBef>
              <a:buNone/>
            </a:pPr>
            <a:endParaRPr sz="700" b="0" i="0" u="none" strike="noStrike" cap="none" baseline="0">
              <a:solidFill>
                <a:srgbClr val="FFFFFF"/>
              </a:solidFill>
              <a:latin typeface="Helvetica Neue"/>
              <a:ea typeface="Helvetica Neue"/>
              <a:cs typeface="Helvetica Neue"/>
              <a:sym typeface="Helvetica Neue"/>
            </a:endParaRPr>
          </a:p>
        </p:txBody>
      </p:sp>
      <p:sp>
        <p:nvSpPr>
          <p:cNvPr id="615" name="Shape 615"/>
          <p:cNvSpPr txBox="1"/>
          <p:nvPr/>
        </p:nvSpPr>
        <p:spPr>
          <a:xfrm>
            <a:off x="3546932" y="3370651"/>
            <a:ext cx="5080692" cy="938625"/>
          </a:xfrm>
          <a:prstGeom prst="rect">
            <a:avLst/>
          </a:prstGeom>
          <a:noFill/>
          <a:ln>
            <a:noFill/>
          </a:ln>
        </p:spPr>
        <p:txBody>
          <a:bodyPr lIns="121825" tIns="60900" rIns="121825" bIns="60900" anchor="t" anchorCtr="0">
            <a:noAutofit/>
          </a:bodyPr>
          <a:lstStyle/>
          <a:p>
            <a:pPr marL="0" marR="0" lvl="0" indent="0" algn="ctr" rtl="0">
              <a:spcBef>
                <a:spcPts val="0"/>
              </a:spcBef>
              <a:buSzPct val="25000"/>
              <a:buNone/>
            </a:pPr>
            <a:r>
              <a:rPr lang="en-US" sz="5300" b="0" i="0" u="none" strike="noStrike" cap="none" baseline="0">
                <a:solidFill>
                  <a:schemeClr val="lt1"/>
                </a:solidFill>
                <a:latin typeface="Helvetica Neue"/>
                <a:ea typeface="Helvetica Neue"/>
                <a:cs typeface="Helvetica Neue"/>
                <a:sym typeface="Helvetica Neue"/>
              </a:rPr>
              <a:t>Build and Deploy</a:t>
            </a:r>
          </a:p>
        </p:txBody>
      </p:sp>
      <p:sp>
        <p:nvSpPr>
          <p:cNvPr id="616" name="Shape 616"/>
          <p:cNvSpPr/>
          <p:nvPr/>
        </p:nvSpPr>
        <p:spPr>
          <a:xfrm>
            <a:off x="5277907" y="935453"/>
            <a:ext cx="1504564" cy="1429282"/>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lt1"/>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617" name="Shape 617"/>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20</a:t>
            </a:fld>
            <a:endParaRPr lang="en-US" sz="1200" b="0" i="0" u="none" strike="noStrike" cap="none" baseline="0">
              <a:solidFill>
                <a:srgbClr val="BDBDBD"/>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body" idx="1"/>
          </p:nvPr>
        </p:nvSpPr>
        <p:spPr>
          <a:xfrm>
            <a:off x="304483" y="967370"/>
            <a:ext cx="5464700" cy="5336999"/>
          </a:xfrm>
          <a:prstGeom prst="rect">
            <a:avLst/>
          </a:prstGeom>
          <a:noFill/>
          <a:ln>
            <a:noFill/>
          </a:ln>
        </p:spPr>
        <p:txBody>
          <a:bodyPr lIns="0" tIns="55300" rIns="110600" bIns="55300" anchor="t" anchorCtr="0">
            <a:noAutofit/>
          </a:bodyPr>
          <a:lstStyle/>
          <a:p>
            <a:pPr marL="325399" marR="0" lvl="0" indent="-7899" algn="l" rtl="0">
              <a:lnSpc>
                <a:spcPct val="132000"/>
              </a:lnSpc>
              <a:spcBef>
                <a:spcPts val="0"/>
              </a:spcBef>
              <a:buClr>
                <a:schemeClr val="dk2"/>
              </a:buClr>
              <a:buSzPct val="25000"/>
              <a:buFont typeface="Arial"/>
              <a:buNone/>
            </a:pPr>
            <a:r>
              <a:rPr lang="en-US" sz="1800" b="1" i="0" u="none" strike="noStrike" cap="none" baseline="0" dirty="0">
                <a:solidFill>
                  <a:schemeClr val="accent3"/>
                </a:solidFill>
                <a:latin typeface="Arial"/>
                <a:ea typeface="Arial"/>
                <a:cs typeface="Arial"/>
                <a:sym typeface="Arial"/>
              </a:rPr>
              <a:t>Apigee Deploy Grunt Plugin</a:t>
            </a:r>
          </a:p>
          <a:p>
            <a:pPr marL="667069" marR="0" lvl="0" indent="-349569" algn="l" rtl="0">
              <a:lnSpc>
                <a:spcPct val="120000"/>
              </a:lnSpc>
              <a:spcBef>
                <a:spcPts val="641"/>
              </a:spcBef>
              <a:buClr>
                <a:schemeClr val="dk2"/>
              </a:buClr>
              <a:buSzPct val="100000"/>
              <a:buFont typeface="Arial"/>
              <a:buChar char="•"/>
            </a:pPr>
            <a:r>
              <a:rPr lang="en-US" sz="1800" b="0" i="0" u="none" strike="noStrike" cap="none" baseline="0" dirty="0">
                <a:solidFill>
                  <a:schemeClr val="accent3"/>
                </a:solidFill>
                <a:latin typeface="Arial"/>
                <a:ea typeface="Arial"/>
                <a:cs typeface="Arial"/>
                <a:sym typeface="Arial"/>
              </a:rPr>
              <a:t>TDD Ready - Mocha, Jasmine, Karma, any JS test framework and even </a:t>
            </a:r>
            <a:r>
              <a:rPr lang="en-US" sz="1800" b="0" i="0" u="none" strike="noStrike" cap="none" baseline="0" dirty="0" err="1">
                <a:solidFill>
                  <a:schemeClr val="accent3"/>
                </a:solidFill>
                <a:latin typeface="Arial"/>
                <a:ea typeface="Arial"/>
                <a:cs typeface="Arial"/>
                <a:sym typeface="Arial"/>
              </a:rPr>
              <a:t>Jmeter</a:t>
            </a:r>
            <a:endParaRPr lang="en-US" sz="1800" b="0" i="0" u="none" strike="noStrike" cap="none" baseline="0" dirty="0">
              <a:solidFill>
                <a:schemeClr val="accent3"/>
              </a:solidFill>
              <a:latin typeface="Arial"/>
              <a:ea typeface="Arial"/>
              <a:cs typeface="Arial"/>
              <a:sym typeface="Arial"/>
            </a:endParaRPr>
          </a:p>
          <a:p>
            <a:pPr marL="667069" marR="0" lvl="0" indent="-349569" algn="l" rtl="0">
              <a:lnSpc>
                <a:spcPct val="120000"/>
              </a:lnSpc>
              <a:spcBef>
                <a:spcPts val="641"/>
              </a:spcBef>
              <a:buClr>
                <a:schemeClr val="dk2"/>
              </a:buClr>
              <a:buSzPct val="100000"/>
              <a:buFont typeface="Arial"/>
              <a:buChar char="•"/>
            </a:pPr>
            <a:r>
              <a:rPr lang="en-US" sz="1800" b="0" i="0" u="none" strike="noStrike" cap="none" baseline="0" dirty="0">
                <a:solidFill>
                  <a:schemeClr val="accent3"/>
                </a:solidFill>
                <a:latin typeface="Arial"/>
                <a:ea typeface="Arial"/>
                <a:cs typeface="Arial"/>
                <a:sym typeface="Arial"/>
              </a:rPr>
              <a:t>Supports code review - with </a:t>
            </a:r>
            <a:r>
              <a:rPr lang="en-US" sz="1800" b="0" i="0" u="none" strike="noStrike" cap="none" baseline="0" dirty="0" err="1">
                <a:solidFill>
                  <a:schemeClr val="accent3"/>
                </a:solidFill>
                <a:latin typeface="Arial"/>
                <a:ea typeface="Arial"/>
                <a:cs typeface="Arial"/>
                <a:sym typeface="Arial"/>
              </a:rPr>
              <a:t>JSHint</a:t>
            </a:r>
            <a:r>
              <a:rPr lang="en-US" sz="1800" b="0" i="0" u="none" strike="noStrike" cap="none" baseline="0" dirty="0">
                <a:solidFill>
                  <a:schemeClr val="accent3"/>
                </a:solidFill>
                <a:latin typeface="Arial"/>
                <a:ea typeface="Arial"/>
                <a:cs typeface="Arial"/>
                <a:sym typeface="Arial"/>
              </a:rPr>
              <a:t> and </a:t>
            </a:r>
            <a:r>
              <a:rPr lang="en-US" sz="1800" b="0" i="0" u="none" strike="noStrike" cap="none" baseline="0" dirty="0" err="1">
                <a:solidFill>
                  <a:schemeClr val="accent3"/>
                </a:solidFill>
                <a:latin typeface="Arial"/>
                <a:ea typeface="Arial"/>
                <a:cs typeface="Arial"/>
                <a:sym typeface="Arial"/>
              </a:rPr>
              <a:t>ESLint</a:t>
            </a:r>
            <a:r>
              <a:rPr lang="en-US" sz="1800" b="0" i="0" u="none" strike="noStrike" cap="none" baseline="0" dirty="0">
                <a:solidFill>
                  <a:schemeClr val="accent3"/>
                </a:solidFill>
                <a:latin typeface="Arial"/>
                <a:ea typeface="Arial"/>
                <a:cs typeface="Arial"/>
                <a:sym typeface="Arial"/>
              </a:rPr>
              <a:t> – </a:t>
            </a:r>
            <a:r>
              <a:rPr lang="en-US" sz="1800" b="0" i="0" u="none" strike="noStrike" cap="none" baseline="0" dirty="0" err="1">
                <a:solidFill>
                  <a:schemeClr val="accent3"/>
                </a:solidFill>
                <a:latin typeface="Arial"/>
                <a:ea typeface="Arial"/>
                <a:cs typeface="Arial"/>
                <a:sym typeface="Arial"/>
              </a:rPr>
              <a:t>cyclomatic</a:t>
            </a:r>
            <a:r>
              <a:rPr lang="en-US" sz="1800" b="0" i="0" u="none" strike="noStrike" cap="none" baseline="0" dirty="0">
                <a:solidFill>
                  <a:schemeClr val="accent3"/>
                </a:solidFill>
                <a:latin typeface="Arial"/>
                <a:ea typeface="Arial"/>
                <a:cs typeface="Arial"/>
                <a:sym typeface="Arial"/>
              </a:rPr>
              <a:t> complexity</a:t>
            </a:r>
          </a:p>
          <a:p>
            <a:pPr marL="667069" marR="0" lvl="0" indent="-349569" algn="l" rtl="0">
              <a:lnSpc>
                <a:spcPct val="120000"/>
              </a:lnSpc>
              <a:spcBef>
                <a:spcPts val="641"/>
              </a:spcBef>
              <a:buClr>
                <a:schemeClr val="dk2"/>
              </a:buClr>
              <a:buSzPct val="100000"/>
              <a:buFont typeface="Arial"/>
              <a:buChar char="•"/>
            </a:pPr>
            <a:r>
              <a:rPr lang="en-US" sz="1800" b="0" i="0" u="none" strike="noStrike" cap="none" baseline="0" dirty="0">
                <a:solidFill>
                  <a:schemeClr val="accent3"/>
                </a:solidFill>
                <a:latin typeface="Arial"/>
                <a:ea typeface="Arial"/>
                <a:cs typeface="Arial"/>
                <a:sym typeface="Arial"/>
              </a:rPr>
              <a:t>Supports </a:t>
            </a:r>
            <a:r>
              <a:rPr lang="en-US" sz="1800" dirty="0" smtClean="0">
                <a:solidFill>
                  <a:schemeClr val="accent3"/>
                </a:solidFill>
                <a:latin typeface="Arial"/>
                <a:ea typeface="Arial"/>
                <a:cs typeface="Arial"/>
                <a:sym typeface="Arial"/>
              </a:rPr>
              <a:t>Configuration </a:t>
            </a:r>
            <a:r>
              <a:rPr lang="en-US" sz="1800" b="0" i="0" u="none" strike="noStrike" cap="none" baseline="0" dirty="0" smtClean="0">
                <a:solidFill>
                  <a:schemeClr val="accent3"/>
                </a:solidFill>
                <a:latin typeface="Arial"/>
                <a:ea typeface="Arial"/>
                <a:cs typeface="Arial"/>
                <a:sym typeface="Arial"/>
              </a:rPr>
              <a:t>Management </a:t>
            </a:r>
            <a:r>
              <a:rPr lang="en-US" sz="1800" b="0" i="0" u="none" strike="noStrike" cap="none" baseline="0" dirty="0">
                <a:solidFill>
                  <a:schemeClr val="accent3"/>
                </a:solidFill>
                <a:latin typeface="Arial"/>
                <a:ea typeface="Arial"/>
                <a:cs typeface="Arial"/>
                <a:sym typeface="Arial"/>
              </a:rPr>
              <a:t>- Search and replace based on </a:t>
            </a:r>
            <a:r>
              <a:rPr lang="en-US" sz="1800" b="0" i="0" u="none" strike="noStrike" cap="none" baseline="0" dirty="0" err="1">
                <a:solidFill>
                  <a:schemeClr val="accent3"/>
                </a:solidFill>
                <a:latin typeface="Arial"/>
                <a:ea typeface="Arial"/>
                <a:cs typeface="Arial"/>
                <a:sym typeface="Arial"/>
              </a:rPr>
              <a:t>XPath</a:t>
            </a:r>
            <a:r>
              <a:rPr lang="en-US" sz="1800" b="0" i="0" u="none" strike="noStrike" cap="none" baseline="0" dirty="0">
                <a:solidFill>
                  <a:schemeClr val="accent3"/>
                </a:solidFill>
                <a:latin typeface="Arial"/>
                <a:ea typeface="Arial"/>
                <a:cs typeface="Arial"/>
                <a:sym typeface="Arial"/>
              </a:rPr>
              <a:t> and </a:t>
            </a:r>
            <a:r>
              <a:rPr lang="en-US" sz="1800" b="0" i="0" u="none" strike="noStrike" cap="none" baseline="0" dirty="0" err="1">
                <a:solidFill>
                  <a:schemeClr val="accent3"/>
                </a:solidFill>
                <a:latin typeface="Arial"/>
                <a:ea typeface="Arial"/>
                <a:cs typeface="Arial"/>
                <a:sym typeface="Arial"/>
              </a:rPr>
              <a:t>RegExp</a:t>
            </a:r>
            <a:endParaRPr lang="en-US" sz="1800" b="0" i="0" u="none" strike="noStrike" cap="none" baseline="0" dirty="0">
              <a:solidFill>
                <a:schemeClr val="accent3"/>
              </a:solidFill>
              <a:latin typeface="Arial"/>
              <a:ea typeface="Arial"/>
              <a:cs typeface="Arial"/>
              <a:sym typeface="Arial"/>
            </a:endParaRPr>
          </a:p>
          <a:p>
            <a:pPr marL="667069" marR="0" lvl="0" indent="-349569" algn="l" rtl="0">
              <a:lnSpc>
                <a:spcPct val="120000"/>
              </a:lnSpc>
              <a:spcBef>
                <a:spcPts val="641"/>
              </a:spcBef>
              <a:buClr>
                <a:schemeClr val="dk2"/>
              </a:buClr>
              <a:buSzPct val="100000"/>
              <a:buFont typeface="Arial"/>
              <a:buChar char="•"/>
            </a:pPr>
            <a:r>
              <a:rPr lang="en-US" sz="1800" b="0" i="0" u="none" strike="noStrike" cap="none" baseline="0" dirty="0">
                <a:solidFill>
                  <a:schemeClr val="accent3"/>
                </a:solidFill>
                <a:latin typeface="Arial"/>
                <a:ea typeface="Arial"/>
                <a:cs typeface="Arial"/>
                <a:sym typeface="Arial"/>
              </a:rPr>
              <a:t>Supports </a:t>
            </a:r>
            <a:r>
              <a:rPr lang="en-US" sz="1800" b="0" i="0" u="none" strike="noStrike" cap="none" baseline="0" dirty="0" err="1">
                <a:solidFill>
                  <a:schemeClr val="accent3"/>
                </a:solidFill>
                <a:latin typeface="Arial"/>
                <a:ea typeface="Arial"/>
                <a:cs typeface="Arial"/>
                <a:sym typeface="Arial"/>
              </a:rPr>
              <a:t>node.js</a:t>
            </a:r>
            <a:r>
              <a:rPr lang="en-US" sz="1800" b="0" i="0" u="none" strike="noStrike" cap="none" baseline="0" dirty="0">
                <a:solidFill>
                  <a:schemeClr val="accent3"/>
                </a:solidFill>
                <a:latin typeface="Arial"/>
                <a:ea typeface="Arial"/>
                <a:cs typeface="Arial"/>
                <a:sym typeface="Arial"/>
              </a:rPr>
              <a:t> remote deployment and Java Policies</a:t>
            </a:r>
          </a:p>
          <a:p>
            <a:pPr marL="667069" marR="0" lvl="0" indent="-349569" algn="l" rtl="0">
              <a:lnSpc>
                <a:spcPct val="120000"/>
              </a:lnSpc>
              <a:spcBef>
                <a:spcPts val="641"/>
              </a:spcBef>
              <a:buClr>
                <a:schemeClr val="dk2"/>
              </a:buClr>
              <a:buSzPct val="100000"/>
              <a:buFont typeface="Arial"/>
              <a:buChar char="•"/>
            </a:pPr>
            <a:r>
              <a:rPr lang="en-US" sz="1800" b="0" i="0" u="none" strike="noStrike" cap="none" baseline="0" dirty="0">
                <a:solidFill>
                  <a:schemeClr val="accent3"/>
                </a:solidFill>
                <a:latin typeface="Arial"/>
                <a:ea typeface="Arial"/>
                <a:cs typeface="Arial"/>
                <a:sym typeface="Arial"/>
              </a:rPr>
              <a:t>Plays well with CI (Continuous Integration) – Jenkins, Travis, Go, Bamboo, etc.</a:t>
            </a:r>
          </a:p>
          <a:p>
            <a:pPr marL="667069" marR="0" lvl="0" indent="-349569" algn="l" rtl="0">
              <a:lnSpc>
                <a:spcPct val="120000"/>
              </a:lnSpc>
              <a:spcBef>
                <a:spcPts val="641"/>
              </a:spcBef>
              <a:buClr>
                <a:schemeClr val="dk2"/>
              </a:buClr>
              <a:buSzPct val="100000"/>
              <a:buFont typeface="Arial"/>
              <a:buChar char="•"/>
            </a:pPr>
            <a:r>
              <a:rPr lang="en-US" sz="1800" b="0" i="0" u="none" strike="noStrike" cap="none" baseline="0" dirty="0">
                <a:solidFill>
                  <a:schemeClr val="accent3"/>
                </a:solidFill>
                <a:latin typeface="Arial"/>
                <a:ea typeface="Arial"/>
                <a:cs typeface="Arial"/>
                <a:sym typeface="Arial"/>
              </a:rPr>
              <a:t>Supports reusable policies via search and replace files and Git </a:t>
            </a:r>
            <a:r>
              <a:rPr lang="en-US" sz="1800" b="0" i="0" u="none" strike="noStrike" cap="none" baseline="0" dirty="0" err="1">
                <a:solidFill>
                  <a:schemeClr val="accent3"/>
                </a:solidFill>
                <a:latin typeface="Arial"/>
                <a:ea typeface="Arial"/>
                <a:cs typeface="Arial"/>
                <a:sym typeface="Arial"/>
              </a:rPr>
              <a:t>Submodules</a:t>
            </a:r>
            <a:endParaRPr lang="en-US" sz="1800" b="0" i="0" u="none" strike="noStrike" cap="none" baseline="0" dirty="0">
              <a:solidFill>
                <a:schemeClr val="accent3"/>
              </a:solidFill>
              <a:latin typeface="Arial"/>
              <a:ea typeface="Arial"/>
              <a:cs typeface="Arial"/>
              <a:sym typeface="Arial"/>
            </a:endParaRPr>
          </a:p>
          <a:p>
            <a:pPr marL="667069" marR="0" lvl="0" indent="-349569" algn="l" rtl="0">
              <a:lnSpc>
                <a:spcPct val="120000"/>
              </a:lnSpc>
              <a:spcBef>
                <a:spcPts val="641"/>
              </a:spcBef>
              <a:buClr>
                <a:schemeClr val="dk2"/>
              </a:buClr>
              <a:buSzPct val="100000"/>
              <a:buFont typeface="Arial"/>
              <a:buChar char="•"/>
            </a:pPr>
            <a:r>
              <a:rPr lang="en-US" sz="1800" b="0" i="0" u="none" strike="noStrike" cap="none" baseline="0" dirty="0">
                <a:solidFill>
                  <a:schemeClr val="accent3"/>
                </a:solidFill>
                <a:latin typeface="Arial"/>
                <a:ea typeface="Arial"/>
                <a:cs typeface="Arial"/>
                <a:sym typeface="Arial"/>
              </a:rPr>
              <a:t>It’s way easier to customize via Grunt Custom Tasks</a:t>
            </a:r>
          </a:p>
        </p:txBody>
      </p:sp>
      <p:sp>
        <p:nvSpPr>
          <p:cNvPr id="623" name="Shape 623"/>
          <p:cNvSpPr txBox="1">
            <a:spLocks noGrp="1"/>
          </p:cNvSpPr>
          <p:nvPr>
            <p:ph type="title"/>
          </p:nvPr>
        </p:nvSpPr>
        <p:spPr>
          <a:xfrm>
            <a:off x="304483" y="444760"/>
            <a:ext cx="8999414" cy="615960"/>
          </a:xfrm>
          <a:prstGeom prst="rect">
            <a:avLst/>
          </a:prstGeom>
          <a:noFill/>
          <a:ln>
            <a:noFill/>
          </a:ln>
        </p:spPr>
        <p:txBody>
          <a:bodyPr lIns="110600" tIns="55300" rIns="110600" bIns="55300" anchor="t" anchorCtr="0">
            <a:noAutofit/>
          </a:bodyPr>
          <a:lstStyle/>
          <a:p>
            <a:pPr marL="0" marR="0" lvl="0" indent="0" algn="l" rtl="0">
              <a:spcBef>
                <a:spcPts val="0"/>
              </a:spcBef>
              <a:buClr>
                <a:schemeClr val="dk2"/>
              </a:buClr>
              <a:buSzPct val="25000"/>
              <a:buFont typeface="Arial"/>
              <a:buNone/>
            </a:pPr>
            <a:r>
              <a:rPr lang="en-US" sz="2600" b="1" i="0" u="none" strike="noStrike" cap="none" baseline="0" dirty="0">
                <a:solidFill>
                  <a:schemeClr val="dk2"/>
                </a:solidFill>
                <a:latin typeface="Arial"/>
                <a:ea typeface="Arial"/>
                <a:cs typeface="Arial"/>
                <a:sym typeface="Arial"/>
              </a:rPr>
              <a:t>Grunt or Maven?</a:t>
            </a:r>
          </a:p>
        </p:txBody>
      </p:sp>
      <p:sp>
        <p:nvSpPr>
          <p:cNvPr id="624" name="Shape 624"/>
          <p:cNvSpPr txBox="1">
            <a:spLocks noGrp="1"/>
          </p:cNvSpPr>
          <p:nvPr>
            <p:ph type="sldNum" idx="12"/>
          </p:nvPr>
        </p:nvSpPr>
        <p:spPr>
          <a:xfrm>
            <a:off x="9018192" y="6492875"/>
            <a:ext cx="2841834" cy="6148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21</a:t>
            </a:fld>
            <a:endParaRPr lang="en-US" sz="1400" b="0" i="0" u="none" strike="noStrike" cap="none" baseline="0">
              <a:solidFill>
                <a:srgbClr val="B8B8B8"/>
              </a:solidFill>
              <a:latin typeface="Arial"/>
              <a:ea typeface="Arial"/>
              <a:cs typeface="Arial"/>
              <a:sym typeface="Arial"/>
            </a:endParaRPr>
          </a:p>
        </p:txBody>
      </p:sp>
      <p:sp>
        <p:nvSpPr>
          <p:cNvPr id="625" name="Shape 625"/>
          <p:cNvSpPr txBox="1"/>
          <p:nvPr/>
        </p:nvSpPr>
        <p:spPr>
          <a:xfrm>
            <a:off x="6462923" y="1058448"/>
            <a:ext cx="4974012" cy="3561963"/>
          </a:xfrm>
          <a:prstGeom prst="rect">
            <a:avLst/>
          </a:prstGeom>
          <a:noFill/>
          <a:ln>
            <a:noFill/>
          </a:ln>
        </p:spPr>
        <p:txBody>
          <a:bodyPr lIns="99550" tIns="49750" rIns="99550" bIns="49750" anchor="t" anchorCtr="0">
            <a:noAutofit/>
          </a:bodyPr>
          <a:lstStyle/>
          <a:p>
            <a:pPr marL="0" marR="0" lvl="0" indent="0" algn="l" rtl="0">
              <a:spcBef>
                <a:spcPts val="0"/>
              </a:spcBef>
              <a:buSzPct val="25000"/>
              <a:buNone/>
            </a:pPr>
            <a:r>
              <a:rPr lang="en-US" sz="1800" b="1" i="0" u="none" strike="noStrike" cap="none" baseline="0" dirty="0">
                <a:solidFill>
                  <a:schemeClr val="accent1"/>
                </a:solidFill>
                <a:latin typeface="Arial"/>
                <a:ea typeface="Arial"/>
                <a:cs typeface="Arial"/>
                <a:sym typeface="Arial"/>
              </a:rPr>
              <a:t>Apigee Deploy Maven Plugin</a:t>
            </a:r>
          </a:p>
          <a:p>
            <a:pPr marL="374209" marR="0" lvl="0" indent="-374209" algn="l" rtl="0">
              <a:spcBef>
                <a:spcPts val="641"/>
              </a:spcBef>
              <a:buClr>
                <a:schemeClr val="dk2"/>
              </a:buClr>
              <a:buSzPct val="100000"/>
              <a:buFont typeface="Arial"/>
              <a:buChar char="•"/>
            </a:pPr>
            <a:r>
              <a:rPr lang="en-US" sz="1800" b="0" i="0" u="none" strike="noStrike" cap="none" baseline="0" dirty="0">
                <a:solidFill>
                  <a:schemeClr val="accent1"/>
                </a:solidFill>
                <a:latin typeface="Arial"/>
                <a:ea typeface="Arial"/>
                <a:cs typeface="Arial"/>
                <a:sym typeface="Arial"/>
              </a:rPr>
              <a:t>Test based on </a:t>
            </a:r>
            <a:r>
              <a:rPr lang="en-US" sz="1800" b="0" i="0" u="none" strike="noStrike" cap="none" baseline="0" dirty="0" err="1">
                <a:solidFill>
                  <a:schemeClr val="accent1"/>
                </a:solidFill>
                <a:latin typeface="Arial"/>
                <a:ea typeface="Arial"/>
                <a:cs typeface="Arial"/>
                <a:sym typeface="Arial"/>
              </a:rPr>
              <a:t>JMeter</a:t>
            </a:r>
            <a:endParaRPr lang="en-US" sz="1800" b="0" i="0" u="none" strike="noStrike" cap="none" baseline="0" dirty="0">
              <a:solidFill>
                <a:schemeClr val="accent1"/>
              </a:solidFill>
              <a:latin typeface="Arial"/>
              <a:ea typeface="Arial"/>
              <a:cs typeface="Arial"/>
              <a:sym typeface="Arial"/>
            </a:endParaRPr>
          </a:p>
          <a:p>
            <a:pPr marL="374209" marR="0" lvl="0" indent="-374209" algn="l" rtl="0">
              <a:spcBef>
                <a:spcPts val="641"/>
              </a:spcBef>
              <a:buClr>
                <a:schemeClr val="dk2"/>
              </a:buClr>
              <a:buSzPct val="100000"/>
              <a:buFont typeface="Arial"/>
              <a:buChar char="•"/>
            </a:pPr>
            <a:r>
              <a:rPr lang="en-US" sz="1800" b="0" i="0" u="none" strike="noStrike" cap="none" baseline="0" dirty="0" err="1">
                <a:solidFill>
                  <a:schemeClr val="accent1"/>
                </a:solidFill>
                <a:latin typeface="Arial"/>
                <a:ea typeface="Arial"/>
                <a:cs typeface="Arial"/>
                <a:sym typeface="Arial"/>
              </a:rPr>
              <a:t>Config</a:t>
            </a:r>
            <a:r>
              <a:rPr lang="en-US" sz="1800" b="0" i="0" u="none" strike="noStrike" cap="none" baseline="0" dirty="0">
                <a:solidFill>
                  <a:schemeClr val="accent1"/>
                </a:solidFill>
                <a:latin typeface="Arial"/>
                <a:ea typeface="Arial"/>
                <a:cs typeface="Arial"/>
                <a:sym typeface="Arial"/>
              </a:rPr>
              <a:t> Management - Search and replace based on </a:t>
            </a:r>
            <a:r>
              <a:rPr lang="en-US" sz="1800" b="0" i="0" u="none" strike="noStrike" cap="none" baseline="0" dirty="0" err="1">
                <a:solidFill>
                  <a:schemeClr val="accent1"/>
                </a:solidFill>
                <a:latin typeface="Arial"/>
                <a:ea typeface="Arial"/>
                <a:cs typeface="Arial"/>
                <a:sym typeface="Arial"/>
              </a:rPr>
              <a:t>Xpath</a:t>
            </a:r>
            <a:endParaRPr lang="en-US" sz="1800" b="0" i="0" u="none" strike="noStrike" cap="none" baseline="0" dirty="0">
              <a:solidFill>
                <a:schemeClr val="accent1"/>
              </a:solidFill>
              <a:latin typeface="Arial"/>
              <a:ea typeface="Arial"/>
              <a:cs typeface="Arial"/>
              <a:sym typeface="Arial"/>
            </a:endParaRPr>
          </a:p>
          <a:p>
            <a:pPr marL="374209" marR="0" lvl="0" indent="-374209" algn="l" rtl="0">
              <a:spcBef>
                <a:spcPts val="641"/>
              </a:spcBef>
              <a:buClr>
                <a:schemeClr val="dk2"/>
              </a:buClr>
              <a:buSzPct val="100000"/>
              <a:buFont typeface="Arial"/>
              <a:buChar char="•"/>
            </a:pPr>
            <a:r>
              <a:rPr lang="en-US" sz="1800" b="0" i="0" u="none" strike="noStrike" cap="none" baseline="0" dirty="0">
                <a:solidFill>
                  <a:schemeClr val="accent1"/>
                </a:solidFill>
                <a:latin typeface="Arial"/>
                <a:ea typeface="Arial"/>
                <a:cs typeface="Arial"/>
                <a:sym typeface="Arial"/>
              </a:rPr>
              <a:t>Plays well with CI – Jenkins mostly. Nice looking reports</a:t>
            </a:r>
          </a:p>
          <a:p>
            <a:pPr marL="374209" marR="0" lvl="0" indent="-374209" algn="l" rtl="0">
              <a:spcBef>
                <a:spcPts val="641"/>
              </a:spcBef>
              <a:buClr>
                <a:schemeClr val="dk2"/>
              </a:buClr>
              <a:buSzPct val="100000"/>
              <a:buFont typeface="Arial"/>
              <a:buChar char="•"/>
            </a:pPr>
            <a:r>
              <a:rPr lang="en-US" sz="1800" b="0" i="0" u="none" strike="noStrike" cap="none" baseline="0" dirty="0">
                <a:solidFill>
                  <a:schemeClr val="accent1"/>
                </a:solidFill>
                <a:latin typeface="Helvetica Neue"/>
                <a:ea typeface="Helvetica Neue"/>
                <a:cs typeface="Helvetica Neue"/>
                <a:sym typeface="Helvetica Neue"/>
              </a:rPr>
              <a:t>Supports </a:t>
            </a:r>
            <a:r>
              <a:rPr lang="en-US" sz="1800" b="0" i="0" u="none" strike="noStrike" cap="none" baseline="0" dirty="0" err="1">
                <a:solidFill>
                  <a:schemeClr val="accent1"/>
                </a:solidFill>
                <a:latin typeface="Helvetica Neue"/>
                <a:ea typeface="Helvetica Neue"/>
                <a:cs typeface="Helvetica Neue"/>
                <a:sym typeface="Helvetica Neue"/>
              </a:rPr>
              <a:t>node.js</a:t>
            </a:r>
            <a:r>
              <a:rPr lang="en-US" sz="1800" b="0" i="0" u="none" strike="noStrike" cap="none" baseline="0" dirty="0">
                <a:solidFill>
                  <a:schemeClr val="accent1"/>
                </a:solidFill>
                <a:latin typeface="Helvetica Neue"/>
                <a:ea typeface="Helvetica Neue"/>
                <a:cs typeface="Helvetica Neue"/>
                <a:sym typeface="Helvetica Neue"/>
              </a:rPr>
              <a:t> remote deployment and Java Policies</a:t>
            </a:r>
          </a:p>
          <a:p>
            <a:pPr marL="374209" marR="0" lvl="0" indent="-374209" algn="l" rtl="0">
              <a:spcBef>
                <a:spcPts val="641"/>
              </a:spcBef>
              <a:buClr>
                <a:schemeClr val="dk2"/>
              </a:buClr>
              <a:buSzPct val="100000"/>
              <a:buFont typeface="Arial"/>
              <a:buChar char="•"/>
            </a:pPr>
            <a:r>
              <a:rPr lang="en-US" sz="1800" b="0" i="0" u="none" strike="noStrike" cap="none" baseline="0" dirty="0">
                <a:solidFill>
                  <a:schemeClr val="accent1"/>
                </a:solidFill>
                <a:latin typeface="Arial"/>
                <a:ea typeface="Arial"/>
                <a:cs typeface="Arial"/>
                <a:sym typeface="Arial"/>
              </a:rPr>
              <a:t>Supports reusable policies via Supports Proxy Dependency Maven Plugin</a:t>
            </a:r>
          </a:p>
          <a:p>
            <a:pPr marL="553179" marR="0" lvl="1" indent="-19778" algn="l" rtl="0">
              <a:spcBef>
                <a:spcPts val="0"/>
              </a:spcBef>
              <a:buNone/>
            </a:pPr>
            <a:endParaRPr sz="2200" b="0" i="0" u="none" strike="noStrike" cap="none" baseline="0" dirty="0">
              <a:solidFill>
                <a:schemeClr val="accent1"/>
              </a:solidFill>
              <a:latin typeface="Arial"/>
              <a:ea typeface="Arial"/>
              <a:cs typeface="Arial"/>
              <a:sym typeface="Arial"/>
            </a:endParaRPr>
          </a:p>
          <a:p>
            <a:pPr marL="309129" marR="0" lvl="0" indent="-169429" algn="l" rtl="0">
              <a:spcBef>
                <a:spcPts val="0"/>
              </a:spcBef>
              <a:buNone/>
            </a:pPr>
            <a:endParaRPr sz="2200" b="0" i="0" u="none" strike="noStrike" cap="none" baseline="0" dirty="0">
              <a:solidFill>
                <a:schemeClr val="accen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289258" y="991240"/>
            <a:ext cx="11404506" cy="5565007"/>
          </a:xfrm>
          <a:prstGeom prst="rect">
            <a:avLst/>
          </a:prstGeom>
          <a:noFill/>
          <a:ln>
            <a:noFill/>
          </a:ln>
        </p:spPr>
        <p:txBody>
          <a:bodyPr lIns="0" tIns="55300" rIns="110600" bIns="55300" anchor="t" anchorCtr="0">
            <a:noAutofit/>
          </a:bodyPr>
          <a:lstStyle/>
          <a:p>
            <a:pPr marL="992468" marR="0" lvl="1" indent="-547968" algn="l" rtl="0">
              <a:lnSpc>
                <a:spcPct val="140000"/>
              </a:lnSpc>
              <a:spcBef>
                <a:spcPts val="0"/>
              </a:spcBef>
              <a:buClr>
                <a:schemeClr val="dk2"/>
              </a:buClr>
              <a:buSzPct val="100000"/>
              <a:buFont typeface="Noto Symbol"/>
              <a:buChar char="▪"/>
            </a:pPr>
            <a:r>
              <a:rPr lang="en-US" sz="2800" b="0" i="0" u="none" strike="noStrike" cap="none" baseline="0" dirty="0">
                <a:solidFill>
                  <a:schemeClr val="dk1"/>
                </a:solidFill>
                <a:latin typeface="Arial"/>
                <a:ea typeface="Arial"/>
                <a:cs typeface="Arial"/>
                <a:sym typeface="Arial"/>
              </a:rPr>
              <a:t>Easy and flexible</a:t>
            </a:r>
          </a:p>
          <a:p>
            <a:pPr marL="992468" marR="0" lvl="1" indent="-547968" algn="l" rtl="0">
              <a:lnSpc>
                <a:spcPct val="140000"/>
              </a:lnSpc>
              <a:spcBef>
                <a:spcPts val="1025"/>
              </a:spcBef>
              <a:buClr>
                <a:schemeClr val="dk2"/>
              </a:buClr>
              <a:buSzPct val="100000"/>
              <a:buFont typeface="Noto Symbol"/>
              <a:buChar char="▪"/>
            </a:pPr>
            <a:r>
              <a:rPr lang="en-US" sz="2800" b="0" i="0" u="none" strike="noStrike" cap="none" baseline="0" dirty="0">
                <a:solidFill>
                  <a:schemeClr val="dk1"/>
                </a:solidFill>
                <a:latin typeface="Arial"/>
                <a:ea typeface="Arial"/>
                <a:cs typeface="Arial"/>
                <a:sym typeface="Arial"/>
              </a:rPr>
              <a:t>It’s Node! NPM</a:t>
            </a:r>
          </a:p>
          <a:p>
            <a:pPr marL="992468" marR="0" lvl="1" indent="-547968" algn="l" rtl="0">
              <a:lnSpc>
                <a:spcPct val="140000"/>
              </a:lnSpc>
              <a:spcBef>
                <a:spcPts val="1025"/>
              </a:spcBef>
              <a:buClr>
                <a:schemeClr val="dk2"/>
              </a:buClr>
              <a:buSzPct val="100000"/>
              <a:buFont typeface="Noto Symbol"/>
              <a:buChar char="▪"/>
            </a:pPr>
            <a:r>
              <a:rPr lang="en-US" sz="2800" b="0" i="0" u="none" strike="noStrike" cap="none" baseline="0" dirty="0">
                <a:solidFill>
                  <a:schemeClr val="dk1"/>
                </a:solidFill>
                <a:latin typeface="Arial"/>
                <a:ea typeface="Arial"/>
                <a:cs typeface="Arial"/>
                <a:sym typeface="Arial"/>
              </a:rPr>
              <a:t>Compatible with CI</a:t>
            </a:r>
          </a:p>
          <a:p>
            <a:pPr marL="992468" marR="0" lvl="1" indent="-547968" algn="l" rtl="0">
              <a:lnSpc>
                <a:spcPct val="140000"/>
              </a:lnSpc>
              <a:spcBef>
                <a:spcPts val="1025"/>
              </a:spcBef>
              <a:buClr>
                <a:schemeClr val="dk2"/>
              </a:buClr>
              <a:buSzPct val="100000"/>
              <a:buFont typeface="Noto Symbol"/>
              <a:buChar char="▪"/>
            </a:pPr>
            <a:r>
              <a:rPr lang="en-US" sz="2800" b="0" i="0" u="sng" strike="noStrike" cap="none" baseline="0" dirty="0">
                <a:solidFill>
                  <a:schemeClr val="hlink"/>
                </a:solidFill>
                <a:latin typeface="Arial"/>
                <a:ea typeface="Arial"/>
                <a:cs typeface="Arial"/>
                <a:sym typeface="Arial"/>
                <a:hlinkClick r:id="rId3"/>
              </a:rPr>
              <a:t>https://github.com/apigeecs/apigee-deploy-grunt-plugin</a:t>
            </a:r>
          </a:p>
          <a:p>
            <a:pPr marL="1334138" marR="0" lvl="2" indent="-546738" algn="l" rtl="0">
              <a:lnSpc>
                <a:spcPct val="140000"/>
              </a:lnSpc>
              <a:spcBef>
                <a:spcPts val="769"/>
              </a:spcBef>
              <a:buClr>
                <a:schemeClr val="dk2"/>
              </a:buClr>
              <a:buSzPct val="100000"/>
              <a:buFont typeface="Noto Symbol"/>
              <a:buChar char="▪"/>
            </a:pPr>
            <a:r>
              <a:rPr lang="en-US" sz="2800" b="0" i="0" u="none" strike="noStrike" cap="none" baseline="0" dirty="0">
                <a:solidFill>
                  <a:schemeClr val="dk1"/>
                </a:solidFill>
                <a:latin typeface="Arial"/>
                <a:ea typeface="Arial"/>
                <a:cs typeface="Arial"/>
                <a:sym typeface="Arial"/>
              </a:rPr>
              <a:t>Follow steps from </a:t>
            </a:r>
            <a:r>
              <a:rPr lang="en-US" sz="2800" b="0" i="0" u="none" strike="noStrike" cap="none" baseline="0" dirty="0" err="1">
                <a:solidFill>
                  <a:schemeClr val="dk1"/>
                </a:solidFill>
                <a:latin typeface="Arial"/>
                <a:ea typeface="Arial"/>
                <a:cs typeface="Arial"/>
                <a:sym typeface="Arial"/>
              </a:rPr>
              <a:t>README.md</a:t>
            </a:r>
            <a:endParaRPr lang="en-US" sz="2800" b="0" i="0" u="none" strike="noStrike" cap="none" baseline="0" dirty="0">
              <a:solidFill>
                <a:schemeClr val="dk1"/>
              </a:solidFill>
              <a:latin typeface="Arial"/>
              <a:ea typeface="Arial"/>
              <a:cs typeface="Arial"/>
              <a:sym typeface="Arial"/>
            </a:endParaRPr>
          </a:p>
          <a:p>
            <a:pPr marL="992468" marR="0" lvl="1" indent="-547968" algn="l" rtl="0">
              <a:lnSpc>
                <a:spcPct val="140000"/>
              </a:lnSpc>
              <a:spcBef>
                <a:spcPts val="1025"/>
              </a:spcBef>
              <a:buClr>
                <a:schemeClr val="dk2"/>
              </a:buClr>
              <a:buSzPct val="100000"/>
              <a:buFont typeface="Noto Symbol"/>
              <a:buChar char="▪"/>
            </a:pPr>
            <a:r>
              <a:rPr lang="en-US" sz="2800" b="0" i="0" u="none" strike="noStrike" cap="none" baseline="0" dirty="0">
                <a:solidFill>
                  <a:schemeClr val="dk1"/>
                </a:solidFill>
                <a:latin typeface="Arial"/>
                <a:ea typeface="Arial"/>
                <a:cs typeface="Arial"/>
                <a:sym typeface="Arial"/>
              </a:rPr>
              <a:t>Plays well with TDD frameworks</a:t>
            </a:r>
          </a:p>
          <a:p>
            <a:pPr marL="992468" marR="0" lvl="1" indent="-547968" algn="l" rtl="0">
              <a:lnSpc>
                <a:spcPct val="140000"/>
              </a:lnSpc>
              <a:spcBef>
                <a:spcPts val="1025"/>
              </a:spcBef>
              <a:buClr>
                <a:schemeClr val="dk2"/>
              </a:buClr>
              <a:buSzPct val="100000"/>
              <a:buFont typeface="Noto Symbol"/>
              <a:buChar char="▪"/>
            </a:pPr>
            <a:r>
              <a:rPr lang="en-US" sz="2800" b="0" i="0" u="none" strike="noStrike" cap="none" baseline="0" dirty="0">
                <a:solidFill>
                  <a:schemeClr val="dk1"/>
                </a:solidFill>
                <a:latin typeface="Arial"/>
                <a:ea typeface="Arial"/>
                <a:cs typeface="Arial"/>
                <a:sym typeface="Arial"/>
              </a:rPr>
              <a:t>Empowers the developer to apply continuous improvement to the lifecycle</a:t>
            </a:r>
          </a:p>
          <a:p>
            <a:pPr marL="992468" marR="0" lvl="1" indent="-408268" algn="l" rtl="0">
              <a:lnSpc>
                <a:spcPct val="140000"/>
              </a:lnSpc>
              <a:spcBef>
                <a:spcPts val="1025"/>
              </a:spcBef>
              <a:buClr>
                <a:schemeClr val="dk2"/>
              </a:buClr>
              <a:buFont typeface="Arial"/>
              <a:buNone/>
            </a:pPr>
            <a:endParaRPr sz="2000" b="1" i="0" u="none" strike="noStrike" cap="none" baseline="0" dirty="0">
              <a:solidFill>
                <a:srgbClr val="FF4300"/>
              </a:solidFill>
              <a:latin typeface="Arial"/>
              <a:ea typeface="Arial"/>
              <a:cs typeface="Arial"/>
              <a:sym typeface="Arial"/>
            </a:endParaRPr>
          </a:p>
        </p:txBody>
      </p:sp>
      <p:sp>
        <p:nvSpPr>
          <p:cNvPr id="631" name="Shape 631"/>
          <p:cNvSpPr txBox="1">
            <a:spLocks noGrp="1"/>
          </p:cNvSpPr>
          <p:nvPr>
            <p:ph type="sldNum" idx="12"/>
          </p:nvPr>
        </p:nvSpPr>
        <p:spPr>
          <a:xfrm>
            <a:off x="9438968"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22</a:t>
            </a:fld>
            <a:endParaRPr lang="en-US" sz="1400" b="0" i="0" u="none" strike="noStrike" cap="none" baseline="0">
              <a:solidFill>
                <a:srgbClr val="B8B8B8"/>
              </a:solidFill>
              <a:latin typeface="Arial"/>
              <a:ea typeface="Arial"/>
              <a:cs typeface="Arial"/>
              <a:sym typeface="Arial"/>
            </a:endParaRPr>
          </a:p>
        </p:txBody>
      </p:sp>
      <p:sp>
        <p:nvSpPr>
          <p:cNvPr id="632" name="Shape 632"/>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2" indent="0" algn="l" rtl="0">
              <a:spcBef>
                <a:spcPts val="0"/>
              </a:spcBef>
              <a:buSzPct val="25000"/>
              <a:buNone/>
            </a:pPr>
            <a:r>
              <a:rPr lang="en-US" sz="2600" b="1" i="0" u="none" strike="noStrike" cap="none" baseline="0">
                <a:solidFill>
                  <a:schemeClr val="dk2"/>
                </a:solidFill>
                <a:latin typeface="Arial"/>
                <a:ea typeface="Arial"/>
                <a:cs typeface="Arial"/>
                <a:sym typeface="Arial"/>
              </a:rPr>
              <a:t>Grunt API Lifecycle Management Plugin</a:t>
            </a:r>
          </a:p>
        </p:txBody>
      </p:sp>
      <p:pic>
        <p:nvPicPr>
          <p:cNvPr id="633" name="Shape 633"/>
          <p:cNvPicPr preferRelativeResize="0"/>
          <p:nvPr/>
        </p:nvPicPr>
        <p:blipFill rotWithShape="1">
          <a:blip r:embed="rId4">
            <a:alphaModFix/>
          </a:blip>
          <a:srcRect/>
          <a:stretch/>
        </p:blipFill>
        <p:spPr>
          <a:xfrm>
            <a:off x="8884614" y="1082655"/>
            <a:ext cx="2558133" cy="2304719"/>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289264" y="862399"/>
            <a:ext cx="11404506" cy="683278"/>
          </a:xfrm>
          <a:prstGeom prst="rect">
            <a:avLst/>
          </a:prstGeom>
          <a:noFill/>
          <a:ln>
            <a:noFill/>
          </a:ln>
        </p:spPr>
        <p:txBody>
          <a:bodyPr lIns="0" tIns="55300" rIns="110600" bIns="55300" anchor="t" anchorCtr="0">
            <a:noAutofit/>
          </a:bodyPr>
          <a:lstStyle/>
          <a:p>
            <a:pPr marL="992468" marR="0" lvl="1" indent="-547968" algn="l" rtl="0">
              <a:lnSpc>
                <a:spcPct val="140000"/>
              </a:lnSpc>
              <a:spcBef>
                <a:spcPts val="0"/>
              </a:spcBef>
              <a:buClr>
                <a:schemeClr val="dk2"/>
              </a:buClr>
              <a:buSzPct val="100000"/>
              <a:buFont typeface="Noto Symbol"/>
              <a:buChar char="▪"/>
            </a:pPr>
            <a:r>
              <a:rPr lang="en-US" sz="2800" b="0" i="0" u="none" strike="noStrike" cap="none" baseline="0" dirty="0">
                <a:solidFill>
                  <a:schemeClr val="dk1"/>
                </a:solidFill>
                <a:latin typeface="Helvetica Neue"/>
                <a:ea typeface="Helvetica Neue"/>
                <a:cs typeface="Helvetica Neue"/>
                <a:sym typeface="Helvetica Neue"/>
              </a:rPr>
              <a:t>Configuration Management - </a:t>
            </a:r>
            <a:r>
              <a:rPr lang="en-US" sz="2800" b="0" i="0" u="none" strike="noStrike" cap="none" baseline="0" dirty="0" err="1">
                <a:solidFill>
                  <a:schemeClr val="dk1"/>
                </a:solidFill>
                <a:latin typeface="Helvetica Neue"/>
                <a:ea typeface="Helvetica Neue"/>
                <a:cs typeface="Helvetica Neue"/>
                <a:sym typeface="Helvetica Neue"/>
              </a:rPr>
              <a:t>apigee-config.js</a:t>
            </a:r>
            <a:endParaRPr lang="en-US" sz="2800" b="0" i="0" u="none" strike="noStrike" cap="none" baseline="0" dirty="0">
              <a:solidFill>
                <a:schemeClr val="dk1"/>
              </a:solidFill>
              <a:latin typeface="Helvetica Neue"/>
              <a:ea typeface="Helvetica Neue"/>
              <a:cs typeface="Helvetica Neue"/>
              <a:sym typeface="Helvetica Neue"/>
            </a:endParaRPr>
          </a:p>
          <a:p>
            <a:pPr marL="992468" marR="0" lvl="1" indent="-408268" algn="l" rtl="0">
              <a:lnSpc>
                <a:spcPct val="140000"/>
              </a:lnSpc>
              <a:spcBef>
                <a:spcPts val="1025"/>
              </a:spcBef>
              <a:buClr>
                <a:schemeClr val="dk2"/>
              </a:buClr>
              <a:buFont typeface="Arial"/>
              <a:buNone/>
            </a:pPr>
            <a:endParaRPr sz="2000" b="1" i="0" u="none" strike="noStrike" cap="none" baseline="0" dirty="0">
              <a:solidFill>
                <a:srgbClr val="FF4300"/>
              </a:solidFill>
              <a:latin typeface="Arial"/>
              <a:ea typeface="Arial"/>
              <a:cs typeface="Arial"/>
              <a:sym typeface="Arial"/>
            </a:endParaRPr>
          </a:p>
        </p:txBody>
      </p:sp>
      <p:sp>
        <p:nvSpPr>
          <p:cNvPr id="640" name="Shape 640"/>
          <p:cNvSpPr txBox="1">
            <a:spLocks noGrp="1"/>
          </p:cNvSpPr>
          <p:nvPr>
            <p:ph type="sldNum" idx="12"/>
          </p:nvPr>
        </p:nvSpPr>
        <p:spPr>
          <a:xfrm>
            <a:off x="9438968"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23</a:t>
            </a:fld>
            <a:endParaRPr lang="en-US" sz="1400" b="0" i="0" u="none" strike="noStrike" cap="none" baseline="0">
              <a:solidFill>
                <a:srgbClr val="B8B8B8"/>
              </a:solidFill>
              <a:latin typeface="Arial"/>
              <a:ea typeface="Arial"/>
              <a:cs typeface="Arial"/>
              <a:sym typeface="Arial"/>
            </a:endParaRPr>
          </a:p>
        </p:txBody>
      </p:sp>
      <p:sp>
        <p:nvSpPr>
          <p:cNvPr id="641" name="Shape 641"/>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2" indent="0" algn="l" rtl="0">
              <a:spcBef>
                <a:spcPts val="0"/>
              </a:spcBef>
              <a:buSzPct val="25000"/>
              <a:buNone/>
            </a:pPr>
            <a:r>
              <a:rPr lang="en-US" sz="2600" b="1" i="0" u="none" strike="noStrike" cap="none" baseline="0">
                <a:solidFill>
                  <a:schemeClr val="dk2"/>
                </a:solidFill>
                <a:latin typeface="Arial"/>
                <a:ea typeface="Arial"/>
                <a:cs typeface="Arial"/>
                <a:sym typeface="Arial"/>
              </a:rPr>
              <a:t>Grunt API Lifecycle Management Plugin</a:t>
            </a:r>
          </a:p>
        </p:txBody>
      </p:sp>
      <p:sp>
        <p:nvSpPr>
          <p:cNvPr id="642" name="Shape 642"/>
          <p:cNvSpPr txBox="1"/>
          <p:nvPr/>
        </p:nvSpPr>
        <p:spPr>
          <a:xfrm>
            <a:off x="778687" y="1566010"/>
            <a:ext cx="9942888" cy="5115780"/>
          </a:xfrm>
          <a:prstGeom prst="rect">
            <a:avLst/>
          </a:prstGeom>
          <a:solidFill>
            <a:srgbClr val="000000"/>
          </a:solidFill>
          <a:ln>
            <a:noFill/>
          </a:ln>
        </p:spPr>
        <p:txBody>
          <a:bodyPr lIns="117125" tIns="117125" rIns="117125" bIns="117125" anchor="t" anchorCtr="0">
            <a:noAutofit/>
          </a:bodyPr>
          <a:lstStyle/>
          <a:p>
            <a:pPr marL="0" marR="0" lvl="0" indent="0" algn="l" rtl="0">
              <a:spcBef>
                <a:spcPts val="0"/>
              </a:spcBef>
              <a:buSzPct val="25000"/>
              <a:buNone/>
            </a:pPr>
            <a:r>
              <a:rPr lang="en-US" sz="1200" b="0" i="0" u="none" strike="noStrike" cap="none" baseline="0" dirty="0" err="1">
                <a:solidFill>
                  <a:srgbClr val="8DA6CE"/>
                </a:solidFill>
                <a:latin typeface="Consolas"/>
                <a:ea typeface="Consolas"/>
                <a:cs typeface="Consolas"/>
                <a:sym typeface="Consolas"/>
              </a:rPr>
              <a:t>exports</a:t>
            </a:r>
            <a:r>
              <a:rPr lang="en-US" sz="1200" b="0" i="0" u="none" strike="noStrike" cap="none" baseline="0" dirty="0" err="1">
                <a:solidFill>
                  <a:srgbClr val="F8F8F8"/>
                </a:solidFill>
                <a:latin typeface="Consolas"/>
                <a:ea typeface="Consolas"/>
                <a:cs typeface="Consolas"/>
                <a:sym typeface="Consolas"/>
              </a:rPr>
              <a:t>.</a:t>
            </a:r>
            <a:r>
              <a:rPr lang="en-US" sz="1200" b="0" i="0" u="none" strike="noStrike" cap="none" baseline="0" dirty="0" err="1">
                <a:solidFill>
                  <a:srgbClr val="FF6400"/>
                </a:solidFill>
                <a:latin typeface="Consolas"/>
                <a:ea typeface="Consolas"/>
                <a:cs typeface="Consolas"/>
                <a:sym typeface="Consolas"/>
              </a:rPr>
              <a:t>xmlconfig</a:t>
            </a: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FBDE2D"/>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FBDE2D"/>
                </a:solidFill>
                <a:latin typeface="Consolas"/>
                <a:ea typeface="Consolas"/>
                <a:cs typeface="Consolas"/>
                <a:sym typeface="Consolas"/>
              </a:rPr>
              <a:t>function</a:t>
            </a:r>
            <a:r>
              <a:rPr lang="en-US" sz="1200" b="0" i="0" u="none" strike="noStrike" cap="none" baseline="0" dirty="0">
                <a:solidFill>
                  <a:srgbClr val="F8F8F8"/>
                </a:solidFill>
                <a:latin typeface="Consolas"/>
                <a:ea typeface="Consolas"/>
                <a:cs typeface="Consolas"/>
                <a:sym typeface="Consolas"/>
              </a:rPr>
              <a:t>(</a:t>
            </a:r>
            <a:r>
              <a:rPr lang="en-US" sz="1200" b="0" i="0" u="none" strike="noStrike" cap="none" baseline="0" dirty="0" err="1">
                <a:solidFill>
                  <a:srgbClr val="F8F8F8"/>
                </a:solidFill>
                <a:latin typeface="Consolas"/>
                <a:ea typeface="Consolas"/>
                <a:cs typeface="Consolas"/>
                <a:sym typeface="Consolas"/>
              </a:rPr>
              <a:t>env</a:t>
            </a:r>
            <a:r>
              <a:rPr lang="en-US" sz="1200" b="0" i="0" u="none" strike="noStrike" cap="none" baseline="0" dirty="0">
                <a:solidFill>
                  <a:srgbClr val="F8F8F8"/>
                </a:solidFill>
                <a:latin typeface="Consolas"/>
                <a:ea typeface="Consolas"/>
                <a:cs typeface="Consolas"/>
                <a:sym typeface="Consolas"/>
              </a:rPr>
              <a:t>, grunt){</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err="1">
                <a:solidFill>
                  <a:srgbClr val="F8F8F8"/>
                </a:solidFill>
                <a:latin typeface="Consolas"/>
                <a:ea typeface="Consolas"/>
                <a:cs typeface="Consolas"/>
                <a:sym typeface="Consolas"/>
              </a:rPr>
              <a:t>config</a:t>
            </a: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FBDE2D"/>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 { </a:t>
            </a:r>
            <a:r>
              <a:rPr lang="en-US" sz="1200" b="0" i="0" u="none" strike="noStrike" cap="none" baseline="0" dirty="0">
                <a:solidFill>
                  <a:srgbClr val="61CE3C"/>
                </a:solidFill>
                <a:latin typeface="Consolas"/>
                <a:ea typeface="Consolas"/>
                <a:cs typeface="Consolas"/>
                <a:sym typeface="Consolas"/>
              </a:rPr>
              <a:t>"test"</a:t>
            </a:r>
            <a:r>
              <a:rPr lang="en-US" sz="1200" b="0" i="0" u="none" strike="noStrike" cap="none" baseline="0" dirty="0">
                <a:solidFill>
                  <a:srgbClr val="F8F8F8"/>
                </a:solidFill>
                <a:latin typeface="Consolas"/>
                <a:ea typeface="Consolas"/>
                <a:cs typeface="Consolas"/>
                <a:sym typeface="Consolas"/>
              </a:rPr>
              <a:t> :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"options"</a:t>
            </a: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xpath</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APIProxy</a:t>
            </a:r>
            <a:r>
              <a:rPr lang="en-US" sz="1200" b="0" i="0" u="none" strike="noStrike" cap="none" baseline="0" dirty="0">
                <a:solidFill>
                  <a:srgbClr val="61CE3C"/>
                </a:solidFill>
                <a:latin typeface="Consolas"/>
                <a:ea typeface="Consolas"/>
                <a:cs typeface="Consolas"/>
                <a:sym typeface="Consolas"/>
              </a:rPr>
              <a:t>/Description"</a:t>
            </a:r>
            <a:r>
              <a:rPr lang="en-US" sz="1200" b="0" i="0" u="none" strike="noStrike" cap="none" baseline="0" dirty="0">
                <a:solidFill>
                  <a:srgbClr val="F8F8F8"/>
                </a:solidFill>
                <a:latin typeface="Consolas"/>
                <a:ea typeface="Consolas"/>
                <a:cs typeface="Consolas"/>
                <a:sym typeface="Consolas"/>
              </a:rPr>
              <a:t>,</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"value"</a:t>
            </a: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"&lt;%= </a:t>
            </a:r>
            <a:r>
              <a:rPr lang="en-US" sz="1200" b="0" i="0" u="none" strike="noStrike" cap="none" baseline="0" dirty="0" err="1">
                <a:solidFill>
                  <a:srgbClr val="61CE3C"/>
                </a:solidFill>
                <a:latin typeface="Consolas"/>
                <a:ea typeface="Consolas"/>
                <a:cs typeface="Consolas"/>
                <a:sym typeface="Consolas"/>
              </a:rPr>
              <a:t>grunt.option</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gitRevision</a:t>
            </a:r>
            <a:r>
              <a:rPr lang="en-US" sz="1200" b="0" i="0" u="none" strike="noStrike" cap="none" baseline="0" dirty="0">
                <a:solidFill>
                  <a:srgbClr val="61CE3C"/>
                </a:solidFill>
                <a:latin typeface="Consolas"/>
                <a:ea typeface="Consolas"/>
                <a:cs typeface="Consolas"/>
                <a:sym typeface="Consolas"/>
              </a:rPr>
              <a:t>') %&gt;"</a:t>
            </a:r>
            <a:r>
              <a:rPr lang="en-US" sz="1200" b="0" i="0" u="none" strike="noStrike" cap="none" baseline="0" dirty="0">
                <a:solidFill>
                  <a:srgbClr val="F8F8F8"/>
                </a:solidFill>
                <a:latin typeface="Consolas"/>
                <a:ea typeface="Consolas"/>
                <a:cs typeface="Consolas"/>
                <a:sym typeface="Consolas"/>
              </a:rPr>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"files"</a:t>
            </a: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"target/</a:t>
            </a:r>
            <a:r>
              <a:rPr lang="en-US" sz="1200" b="0" i="0" u="none" strike="noStrike" cap="none" baseline="0" dirty="0" err="1">
                <a:solidFill>
                  <a:srgbClr val="61CE3C"/>
                </a:solidFill>
                <a:latin typeface="Consolas"/>
                <a:ea typeface="Consolas"/>
                <a:cs typeface="Consolas"/>
                <a:sym typeface="Consolas"/>
              </a:rPr>
              <a:t>apiproxy</a:t>
            </a:r>
            <a:r>
              <a:rPr lang="en-US" sz="1200" b="0" i="0" u="none" strike="noStrike" cap="none" baseline="0" dirty="0">
                <a:solidFill>
                  <a:srgbClr val="61CE3C"/>
                </a:solidFill>
                <a:latin typeface="Consolas"/>
                <a:ea typeface="Consolas"/>
                <a:cs typeface="Consolas"/>
                <a:sym typeface="Consolas"/>
              </a:rPr>
              <a:t>/&lt;%= </a:t>
            </a:r>
            <a:r>
              <a:rPr lang="en-US" sz="1200" b="0" i="0" u="none" strike="noStrike" cap="none" baseline="0" dirty="0" err="1">
                <a:solidFill>
                  <a:srgbClr val="61CE3C"/>
                </a:solidFill>
                <a:latin typeface="Consolas"/>
                <a:ea typeface="Consolas"/>
                <a:cs typeface="Consolas"/>
                <a:sym typeface="Consolas"/>
              </a:rPr>
              <a:t>apigee_profiles</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grunt.option</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env</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apiproxy</a:t>
            </a:r>
            <a:r>
              <a:rPr lang="en-US" sz="1200" b="0" i="0" u="none" strike="noStrike" cap="none" baseline="0" dirty="0">
                <a:solidFill>
                  <a:srgbClr val="61CE3C"/>
                </a:solidFill>
                <a:latin typeface="Consolas"/>
                <a:ea typeface="Consolas"/>
                <a:cs typeface="Consolas"/>
                <a:sym typeface="Consolas"/>
              </a:rPr>
              <a:t> %&gt;.xml"</a:t>
            </a: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apiproxy</a:t>
            </a:r>
            <a:r>
              <a:rPr lang="en-US" sz="1200" b="0" i="0" u="none" strike="noStrike" cap="none" baseline="0" dirty="0">
                <a:solidFill>
                  <a:srgbClr val="61CE3C"/>
                </a:solidFill>
                <a:latin typeface="Consolas"/>
                <a:ea typeface="Consolas"/>
                <a:cs typeface="Consolas"/>
                <a:sym typeface="Consolas"/>
              </a:rPr>
              <a:t>/*.xml"</a:t>
            </a:r>
            <a:r>
              <a:rPr lang="en-US" sz="1200" b="0" i="0" u="none" strike="noStrike" cap="none" baseline="0" dirty="0">
                <a:solidFill>
                  <a:srgbClr val="F8F8F8"/>
                </a:solidFill>
                <a:latin typeface="Consolas"/>
                <a:ea typeface="Consolas"/>
                <a:cs typeface="Consolas"/>
                <a:sym typeface="Consolas"/>
              </a:rPr>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"options"</a:t>
            </a: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xpath</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TargetEndpoint</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HTTPTargetConnection</a:t>
            </a:r>
            <a:r>
              <a:rPr lang="en-US" sz="1200" b="0" i="0" u="none" strike="noStrike" cap="none" baseline="0" dirty="0">
                <a:solidFill>
                  <a:srgbClr val="61CE3C"/>
                </a:solidFill>
                <a:latin typeface="Consolas"/>
                <a:ea typeface="Consolas"/>
                <a:cs typeface="Consolas"/>
                <a:sym typeface="Consolas"/>
              </a:rPr>
              <a:t>/URL"</a:t>
            </a:r>
            <a:r>
              <a:rPr lang="en-US" sz="1200" b="0" i="0" u="none" strike="noStrike" cap="none" baseline="0" dirty="0">
                <a:solidFill>
                  <a:srgbClr val="F8F8F8"/>
                </a:solidFill>
                <a:latin typeface="Consolas"/>
                <a:ea typeface="Consolas"/>
                <a:cs typeface="Consolas"/>
                <a:sym typeface="Consolas"/>
              </a:rPr>
              <a:t>,</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"value"</a:t>
            </a: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"https://</a:t>
            </a:r>
            <a:r>
              <a:rPr lang="en-US" sz="1200" b="0" i="0" u="none" strike="noStrike" cap="none" baseline="0" dirty="0" err="1">
                <a:solidFill>
                  <a:srgbClr val="61CE3C"/>
                </a:solidFill>
                <a:latin typeface="Consolas"/>
                <a:ea typeface="Consolas"/>
                <a:cs typeface="Consolas"/>
                <a:sym typeface="Consolas"/>
              </a:rPr>
              <a:t>weather.yahooapis.com</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forecastrss</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"files"</a:t>
            </a: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"target/</a:t>
            </a:r>
            <a:r>
              <a:rPr lang="en-US" sz="1200" b="0" i="0" u="none" strike="noStrike" cap="none" baseline="0" dirty="0" err="1">
                <a:solidFill>
                  <a:srgbClr val="61CE3C"/>
                </a:solidFill>
                <a:latin typeface="Consolas"/>
                <a:ea typeface="Consolas"/>
                <a:cs typeface="Consolas"/>
                <a:sym typeface="Consolas"/>
              </a:rPr>
              <a:t>apiproxy</a:t>
            </a:r>
            <a:r>
              <a:rPr lang="en-US" sz="1200" b="0" i="0" u="none" strike="noStrike" cap="none" baseline="0" dirty="0">
                <a:solidFill>
                  <a:srgbClr val="61CE3C"/>
                </a:solidFill>
                <a:latin typeface="Consolas"/>
                <a:ea typeface="Consolas"/>
                <a:cs typeface="Consolas"/>
                <a:sym typeface="Consolas"/>
              </a:rPr>
              <a:t>/targets/</a:t>
            </a:r>
            <a:r>
              <a:rPr lang="en-US" sz="1200" b="0" i="0" u="none" strike="noStrike" cap="none" baseline="0" dirty="0" err="1">
                <a:solidFill>
                  <a:srgbClr val="61CE3C"/>
                </a:solidFill>
                <a:latin typeface="Consolas"/>
                <a:ea typeface="Consolas"/>
                <a:cs typeface="Consolas"/>
                <a:sym typeface="Consolas"/>
              </a:rPr>
              <a:t>default.xml</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apiproxy</a:t>
            </a:r>
            <a:r>
              <a:rPr lang="en-US" sz="1200" b="0" i="0" u="none" strike="noStrike" cap="none" baseline="0" dirty="0">
                <a:solidFill>
                  <a:srgbClr val="61CE3C"/>
                </a:solidFill>
                <a:latin typeface="Consolas"/>
                <a:ea typeface="Consolas"/>
                <a:cs typeface="Consolas"/>
                <a:sym typeface="Consolas"/>
              </a:rPr>
              <a:t>/targets/</a:t>
            </a:r>
            <a:r>
              <a:rPr lang="en-US" sz="1200" b="0" i="0" u="none" strike="noStrike" cap="none" baseline="0" dirty="0" err="1">
                <a:solidFill>
                  <a:srgbClr val="61CE3C"/>
                </a:solidFill>
                <a:latin typeface="Consolas"/>
                <a:ea typeface="Consolas"/>
                <a:cs typeface="Consolas"/>
                <a:sym typeface="Consolas"/>
              </a:rPr>
              <a:t>default.xml</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"options"</a:t>
            </a: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xpath</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ProxyEndpoint</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HTTPProxyConnection</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BasePath</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a:t>
            </a:r>
            <a:br>
              <a:rPr lang="en-US" sz="1200" b="0" i="0" u="none" strike="noStrike" cap="none" baseline="0" dirty="0">
                <a:solidFill>
                  <a:srgbClr val="F8F8F8"/>
                </a:solidFill>
                <a:latin typeface="Consolas"/>
                <a:ea typeface="Consolas"/>
                <a:cs typeface="Consolas"/>
                <a:sym typeface="Consolas"/>
              </a:rPr>
            </a:br>
            <a:r>
              <a:rPr lang="en-US" sz="1200" b="1" i="0" u="none" strike="noStrike" cap="none" baseline="0" dirty="0">
                <a:solidFill>
                  <a:srgbClr val="F8F8F8"/>
                </a:solidFill>
                <a:latin typeface="Consolas"/>
                <a:ea typeface="Consolas"/>
                <a:cs typeface="Consolas"/>
                <a:sym typeface="Consolas"/>
              </a:rPr>
              <a:t>                </a:t>
            </a:r>
            <a:r>
              <a:rPr lang="en-US" sz="1200" b="1" i="0" u="none" strike="noStrike" cap="none" baseline="0" dirty="0">
                <a:solidFill>
                  <a:srgbClr val="61CE3C"/>
                </a:solidFill>
                <a:latin typeface="Consolas"/>
                <a:ea typeface="Consolas"/>
                <a:cs typeface="Consolas"/>
                <a:sym typeface="Consolas"/>
              </a:rPr>
              <a:t>"value"</a:t>
            </a:r>
            <a:r>
              <a:rPr lang="en-US" sz="1200" b="1" i="0" u="none" strike="noStrike" cap="none" baseline="0" dirty="0">
                <a:solidFill>
                  <a:srgbClr val="F8F8F8"/>
                </a:solidFill>
                <a:latin typeface="Consolas"/>
                <a:ea typeface="Consolas"/>
                <a:cs typeface="Consolas"/>
                <a:sym typeface="Consolas"/>
              </a:rPr>
              <a:t>: </a:t>
            </a:r>
            <a:r>
              <a:rPr lang="en-US" sz="1200" b="1" i="0" u="none" strike="noStrike" cap="none" baseline="0" dirty="0">
                <a:solidFill>
                  <a:srgbClr val="61CE3C"/>
                </a:solidFill>
                <a:latin typeface="Consolas"/>
                <a:ea typeface="Consolas"/>
                <a:cs typeface="Consolas"/>
                <a:sym typeface="Consolas"/>
              </a:rPr>
              <a:t>"/</a:t>
            </a:r>
            <a:r>
              <a:rPr lang="en-US" sz="1200" b="1" i="0" u="none" strike="noStrike" cap="none" baseline="0" dirty="0" err="1">
                <a:solidFill>
                  <a:srgbClr val="61CE3C"/>
                </a:solidFill>
                <a:latin typeface="Consolas"/>
                <a:ea typeface="Consolas"/>
                <a:cs typeface="Consolas"/>
                <a:sym typeface="Consolas"/>
              </a:rPr>
              <a:t>weathergrunt</a:t>
            </a:r>
            <a:r>
              <a:rPr lang="en-US" sz="1200" b="1" i="0" u="none" strike="noStrike" cap="none" baseline="0" dirty="0">
                <a:solidFill>
                  <a:srgbClr val="61CE3C"/>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"files"</a:t>
            </a: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"target/</a:t>
            </a:r>
            <a:r>
              <a:rPr lang="en-US" sz="1200" b="0" i="0" u="none" strike="noStrike" cap="none" baseline="0" dirty="0" err="1">
                <a:solidFill>
                  <a:srgbClr val="61CE3C"/>
                </a:solidFill>
                <a:latin typeface="Consolas"/>
                <a:ea typeface="Consolas"/>
                <a:cs typeface="Consolas"/>
                <a:sym typeface="Consolas"/>
              </a:rPr>
              <a:t>apiproxy</a:t>
            </a:r>
            <a:r>
              <a:rPr lang="en-US" sz="1200" b="0" i="0" u="none" strike="noStrike" cap="none" baseline="0" dirty="0">
                <a:solidFill>
                  <a:srgbClr val="61CE3C"/>
                </a:solidFill>
                <a:latin typeface="Consolas"/>
                <a:ea typeface="Consolas"/>
                <a:cs typeface="Consolas"/>
                <a:sym typeface="Consolas"/>
              </a:rPr>
              <a:t>/proxies/</a:t>
            </a:r>
            <a:r>
              <a:rPr lang="en-US" sz="1200" b="0" i="0" u="none" strike="noStrike" cap="none" baseline="0" dirty="0" err="1">
                <a:solidFill>
                  <a:srgbClr val="61CE3C"/>
                </a:solidFill>
                <a:latin typeface="Consolas"/>
                <a:ea typeface="Consolas"/>
                <a:cs typeface="Consolas"/>
                <a:sym typeface="Consolas"/>
              </a:rPr>
              <a:t>default.xml</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 </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err="1">
                <a:solidFill>
                  <a:srgbClr val="61CE3C"/>
                </a:solidFill>
                <a:latin typeface="Consolas"/>
                <a:ea typeface="Consolas"/>
                <a:cs typeface="Consolas"/>
                <a:sym typeface="Consolas"/>
              </a:rPr>
              <a:t>apiproxy</a:t>
            </a:r>
            <a:r>
              <a:rPr lang="en-US" sz="1200" b="0" i="0" u="none" strike="noStrike" cap="none" baseline="0" dirty="0">
                <a:solidFill>
                  <a:srgbClr val="61CE3C"/>
                </a:solidFill>
                <a:latin typeface="Consolas"/>
                <a:ea typeface="Consolas"/>
                <a:cs typeface="Consolas"/>
                <a:sym typeface="Consolas"/>
              </a:rPr>
              <a:t>/proxies/</a:t>
            </a:r>
            <a:r>
              <a:rPr lang="en-US" sz="1200" b="0" i="0" u="none" strike="noStrike" cap="none" baseline="0" dirty="0" err="1">
                <a:solidFill>
                  <a:srgbClr val="61CE3C"/>
                </a:solidFill>
                <a:latin typeface="Consolas"/>
                <a:ea typeface="Consolas"/>
                <a:cs typeface="Consolas"/>
                <a:sym typeface="Consolas"/>
              </a:rPr>
              <a:t>default.xml</a:t>
            </a:r>
            <a:r>
              <a:rPr lang="en-US" sz="1200" b="0" i="0" u="none" strike="noStrike" cap="none" baseline="0" dirty="0">
                <a:solidFill>
                  <a:srgbClr val="61CE3C"/>
                </a:solidFill>
                <a:latin typeface="Consolas"/>
                <a:ea typeface="Consolas"/>
                <a:cs typeface="Consolas"/>
                <a:sym typeface="Consolas"/>
              </a:rPr>
              <a:t>"</a:t>
            </a:r>
            <a:r>
              <a:rPr lang="en-US" sz="1200" b="0" i="0" u="none" strike="noStrike" cap="none" baseline="0" dirty="0">
                <a:solidFill>
                  <a:srgbClr val="F8F8F8"/>
                </a:solidFill>
                <a:latin typeface="Consolas"/>
                <a:ea typeface="Consolas"/>
                <a:cs typeface="Consolas"/>
                <a:sym typeface="Consolas"/>
              </a:rPr>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br>
              <a:rPr lang="en-US" sz="1200" b="0" i="0" u="none" strike="noStrike" cap="none" baseline="0" dirty="0">
                <a:solidFill>
                  <a:srgbClr val="F8F8F8"/>
                </a:solidFill>
                <a:latin typeface="Consolas"/>
                <a:ea typeface="Consolas"/>
                <a:cs typeface="Consolas"/>
                <a:sym typeface="Consolas"/>
              </a:rPr>
            </a:br>
            <a:r>
              <a:rPr lang="en-US" sz="1200" b="0" i="0" u="none" strike="noStrike" cap="none" baseline="0" dirty="0">
                <a:solidFill>
                  <a:srgbClr val="F8F8F8"/>
                </a:solidFill>
                <a:latin typeface="Consolas"/>
                <a:ea typeface="Consolas"/>
                <a:cs typeface="Consolas"/>
                <a:sym typeface="Consolas"/>
              </a:rPr>
              <a:t>        ],</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165751" y="976841"/>
            <a:ext cx="11555550" cy="5881086"/>
          </a:xfrm>
          <a:prstGeom prst="rect">
            <a:avLst/>
          </a:prstGeom>
          <a:noFill/>
          <a:ln>
            <a:noFill/>
          </a:ln>
        </p:spPr>
        <p:txBody>
          <a:bodyPr lIns="0" tIns="55300" rIns="110600" bIns="55300" anchor="t" anchorCtr="0">
            <a:noAutofit/>
          </a:bodyPr>
          <a:lstStyle/>
          <a:p>
            <a:pPr marL="667069" marR="0" lvl="0" indent="-362269" algn="l" rtl="0">
              <a:lnSpc>
                <a:spcPct val="122200"/>
              </a:lnSpc>
              <a:spcBef>
                <a:spcPts val="0"/>
              </a:spcBef>
              <a:buClr>
                <a:schemeClr val="dk2"/>
              </a:buClr>
              <a:buSzPct val="100000"/>
              <a:buFont typeface="Noto Symbol"/>
              <a:buChar char="✓"/>
            </a:pPr>
            <a:r>
              <a:rPr lang="en-US" sz="2200" b="0" i="0" u="none" strike="noStrike" cap="none" baseline="0" dirty="0">
                <a:solidFill>
                  <a:schemeClr val="tx1"/>
                </a:solidFill>
                <a:latin typeface="Arial"/>
                <a:ea typeface="Arial"/>
                <a:cs typeface="Arial"/>
                <a:sym typeface="Arial"/>
              </a:rPr>
              <a:t>More time to focus on what really matters by automating repetitive tasks</a:t>
            </a:r>
          </a:p>
          <a:p>
            <a:pPr marL="667069" marR="0" lvl="0" indent="-362269" algn="l" rtl="0">
              <a:lnSpc>
                <a:spcPct val="122200"/>
              </a:lnSpc>
              <a:spcBef>
                <a:spcPts val="1025"/>
              </a:spcBef>
              <a:buClr>
                <a:schemeClr val="dk2"/>
              </a:buClr>
              <a:buSzPct val="100000"/>
              <a:buFont typeface="Noto Symbol"/>
              <a:buChar char="✓"/>
            </a:pPr>
            <a:r>
              <a:rPr lang="en-US" sz="2200" b="0" i="0" u="none" strike="noStrike" cap="none" baseline="0" dirty="0">
                <a:solidFill>
                  <a:schemeClr val="tx1"/>
                </a:solidFill>
                <a:latin typeface="Arial"/>
                <a:ea typeface="Arial"/>
                <a:cs typeface="Arial"/>
                <a:sym typeface="Arial"/>
              </a:rPr>
              <a:t>Innovation ready. Extensible plugin-based platform</a:t>
            </a:r>
          </a:p>
          <a:p>
            <a:pPr marL="667069" marR="0" lvl="0" indent="-362269" algn="l" rtl="0">
              <a:lnSpc>
                <a:spcPct val="122200"/>
              </a:lnSpc>
              <a:spcBef>
                <a:spcPts val="1025"/>
              </a:spcBef>
              <a:buClr>
                <a:schemeClr val="dk2"/>
              </a:buClr>
              <a:buSzPct val="100000"/>
              <a:buFont typeface="Noto Symbol"/>
              <a:buChar char="✓"/>
            </a:pPr>
            <a:r>
              <a:rPr lang="en-US" sz="2200" b="0" i="0" u="none" strike="noStrike" cap="none" baseline="0" dirty="0">
                <a:solidFill>
                  <a:schemeClr val="tx1"/>
                </a:solidFill>
                <a:latin typeface="Arial"/>
                <a:ea typeface="Arial"/>
                <a:cs typeface="Arial"/>
                <a:sym typeface="Arial"/>
              </a:rPr>
              <a:t>Promotes productivity. Promotes usage of CLI (Command-Line Interface). No need for IDEs</a:t>
            </a:r>
          </a:p>
          <a:p>
            <a:pPr marL="667069" marR="0" lvl="0" indent="-362269" algn="l" rtl="0">
              <a:lnSpc>
                <a:spcPct val="122200"/>
              </a:lnSpc>
              <a:spcBef>
                <a:spcPts val="1025"/>
              </a:spcBef>
              <a:buClr>
                <a:schemeClr val="dk2"/>
              </a:buClr>
              <a:buSzPct val="100000"/>
              <a:buFont typeface="Noto Symbol"/>
              <a:buChar char="✓"/>
            </a:pPr>
            <a:r>
              <a:rPr lang="en-US" sz="2200" b="0" i="0" u="none" strike="noStrike" cap="none" baseline="0" dirty="0">
                <a:solidFill>
                  <a:schemeClr val="tx1"/>
                </a:solidFill>
                <a:latin typeface="Arial"/>
                <a:ea typeface="Arial"/>
                <a:cs typeface="Arial"/>
                <a:sym typeface="Arial"/>
              </a:rPr>
              <a:t>Easy to adopt. No need of CLI. Eclipse IDE Support through </a:t>
            </a:r>
            <a:r>
              <a:rPr lang="en-US" sz="2200" b="0" i="0" u="sng" strike="noStrike" cap="none" baseline="0" dirty="0">
                <a:solidFill>
                  <a:schemeClr val="tx1"/>
                </a:solidFill>
                <a:latin typeface="Arial"/>
                <a:ea typeface="Arial"/>
                <a:cs typeface="Arial"/>
                <a:sym typeface="Arial"/>
                <a:hlinkClick r:id="rId3"/>
              </a:rPr>
              <a:t>M2E </a:t>
            </a:r>
            <a:r>
              <a:rPr lang="en-US" sz="2200" b="0" i="0" u="none" strike="noStrike" cap="none" baseline="0" dirty="0">
                <a:solidFill>
                  <a:schemeClr val="tx1"/>
                </a:solidFill>
                <a:latin typeface="Arial"/>
                <a:ea typeface="Arial"/>
                <a:cs typeface="Arial"/>
                <a:sym typeface="Arial"/>
              </a:rPr>
              <a:t> and </a:t>
            </a:r>
            <a:r>
              <a:rPr lang="en-US" sz="2200" b="0" i="0" u="none" strike="noStrike" cap="none" baseline="0" dirty="0" err="1">
                <a:solidFill>
                  <a:schemeClr val="tx1"/>
                </a:solidFill>
                <a:latin typeface="Arial"/>
                <a:ea typeface="Arial"/>
                <a:cs typeface="Arial"/>
                <a:sym typeface="Arial"/>
              </a:rPr>
              <a:t>IntellijIDEA</a:t>
            </a:r>
            <a:r>
              <a:rPr lang="en-US" sz="2200" b="0" i="0" u="none" strike="noStrike" cap="none" baseline="0" dirty="0">
                <a:solidFill>
                  <a:schemeClr val="tx1"/>
                </a:solidFill>
                <a:latin typeface="Arial"/>
                <a:ea typeface="Arial"/>
                <a:cs typeface="Arial"/>
                <a:sym typeface="Arial"/>
              </a:rPr>
              <a:t>, </a:t>
            </a:r>
            <a:r>
              <a:rPr lang="en-US" sz="2200" b="0" i="0" u="none" strike="noStrike" cap="none" baseline="0" dirty="0" err="1">
                <a:solidFill>
                  <a:schemeClr val="tx1"/>
                </a:solidFill>
                <a:latin typeface="Arial"/>
                <a:ea typeface="Arial"/>
                <a:cs typeface="Arial"/>
                <a:sym typeface="Arial"/>
              </a:rPr>
              <a:t>WebStorm</a:t>
            </a:r>
            <a:endParaRPr lang="en-US" sz="2200" b="0" i="0" u="none" strike="noStrike" cap="none" baseline="0" dirty="0">
              <a:solidFill>
                <a:schemeClr val="tx1"/>
              </a:solidFill>
              <a:latin typeface="Arial"/>
              <a:ea typeface="Arial"/>
              <a:cs typeface="Arial"/>
              <a:sym typeface="Arial"/>
            </a:endParaRPr>
          </a:p>
          <a:p>
            <a:pPr marL="667069" marR="0" lvl="0" indent="-362269" algn="l" rtl="0">
              <a:lnSpc>
                <a:spcPct val="122200"/>
              </a:lnSpc>
              <a:spcBef>
                <a:spcPts val="1025"/>
              </a:spcBef>
              <a:buClr>
                <a:schemeClr val="dk2"/>
              </a:buClr>
              <a:buSzPct val="100000"/>
              <a:buFont typeface="Noto Symbol"/>
              <a:buChar char="✓"/>
            </a:pPr>
            <a:r>
              <a:rPr lang="en-US" sz="2200" b="0" i="0" u="none" strike="noStrike" cap="none" baseline="0" dirty="0">
                <a:solidFill>
                  <a:schemeClr val="tx1"/>
                </a:solidFill>
                <a:latin typeface="Arial"/>
                <a:ea typeface="Arial"/>
                <a:cs typeface="Arial"/>
                <a:sym typeface="Arial"/>
              </a:rPr>
              <a:t>Easy to configure and to track changes. All of its artifacts can live in version control as text files</a:t>
            </a:r>
          </a:p>
          <a:p>
            <a:pPr marL="667069" marR="0" lvl="0" indent="-362269" algn="l" rtl="0">
              <a:lnSpc>
                <a:spcPct val="122200"/>
              </a:lnSpc>
              <a:spcBef>
                <a:spcPts val="1025"/>
              </a:spcBef>
              <a:buClr>
                <a:schemeClr val="dk2"/>
              </a:buClr>
              <a:buSzPct val="100000"/>
              <a:buFont typeface="Noto Symbol"/>
              <a:buChar char="✓"/>
            </a:pPr>
            <a:r>
              <a:rPr lang="en-US" sz="2200" b="0" i="0" u="none" strike="noStrike" cap="none" baseline="0" dirty="0">
                <a:solidFill>
                  <a:schemeClr val="tx1"/>
                </a:solidFill>
                <a:latin typeface="Arial"/>
                <a:ea typeface="Arial"/>
                <a:cs typeface="Arial"/>
                <a:sym typeface="Arial"/>
              </a:rPr>
              <a:t>Multilanguage support. One JVM to rule them all (Ruby, </a:t>
            </a:r>
            <a:r>
              <a:rPr lang="en-US" sz="2200" b="0" i="0" u="none" strike="noStrike" cap="none" baseline="0" dirty="0" err="1">
                <a:solidFill>
                  <a:schemeClr val="tx1"/>
                </a:solidFill>
                <a:latin typeface="Arial"/>
                <a:ea typeface="Arial"/>
                <a:cs typeface="Arial"/>
                <a:sym typeface="Arial"/>
              </a:rPr>
              <a:t>Jython</a:t>
            </a:r>
            <a:r>
              <a:rPr lang="en-US" sz="2200" b="0" i="0" u="none" strike="noStrike" cap="none" baseline="0" dirty="0">
                <a:solidFill>
                  <a:schemeClr val="tx1"/>
                </a:solidFill>
                <a:latin typeface="Arial"/>
                <a:ea typeface="Arial"/>
                <a:cs typeface="Arial"/>
                <a:sym typeface="Arial"/>
              </a:rPr>
              <a:t>, JavaScript, Groovy, </a:t>
            </a:r>
            <a:r>
              <a:rPr lang="en-US" sz="2200" b="0" i="0" u="none" strike="noStrike" cap="none" baseline="0" dirty="0" err="1">
                <a:solidFill>
                  <a:schemeClr val="tx1"/>
                </a:solidFill>
                <a:latin typeface="Arial"/>
                <a:ea typeface="Arial"/>
                <a:cs typeface="Arial"/>
                <a:sym typeface="Arial"/>
              </a:rPr>
              <a:t>Scala</a:t>
            </a:r>
            <a:r>
              <a:rPr lang="en-US" sz="2200" b="0" i="0" u="none" strike="noStrike" cap="none" baseline="0" dirty="0">
                <a:solidFill>
                  <a:schemeClr val="tx1"/>
                </a:solidFill>
                <a:latin typeface="Arial"/>
                <a:ea typeface="Arial"/>
                <a:cs typeface="Arial"/>
                <a:sym typeface="Arial"/>
              </a:rPr>
              <a:t>) or even Shell scripts</a:t>
            </a:r>
          </a:p>
          <a:p>
            <a:pPr marL="667069" marR="0" lvl="0" indent="-362269" algn="l" rtl="0">
              <a:lnSpc>
                <a:spcPct val="122200"/>
              </a:lnSpc>
              <a:spcBef>
                <a:spcPts val="1025"/>
              </a:spcBef>
              <a:buClr>
                <a:schemeClr val="dk2"/>
              </a:buClr>
              <a:buSzPct val="100000"/>
              <a:buFont typeface="Noto Symbol"/>
              <a:buChar char="✓"/>
            </a:pPr>
            <a:r>
              <a:rPr lang="en-US" sz="2200" b="0" i="0" u="none" strike="noStrike" cap="none" baseline="0" dirty="0">
                <a:solidFill>
                  <a:schemeClr val="tx1"/>
                </a:solidFill>
                <a:latin typeface="Arial"/>
                <a:ea typeface="Arial"/>
                <a:cs typeface="Arial"/>
                <a:sym typeface="Arial"/>
              </a:rPr>
              <a:t>Tens of Thousands plugins ready in Maven Central</a:t>
            </a:r>
          </a:p>
          <a:p>
            <a:pPr marL="667069" marR="0" lvl="0" indent="-362269" algn="l" rtl="0">
              <a:lnSpc>
                <a:spcPct val="122200"/>
              </a:lnSpc>
              <a:spcBef>
                <a:spcPts val="1025"/>
              </a:spcBef>
              <a:buClr>
                <a:schemeClr val="dk2"/>
              </a:buClr>
              <a:buSzPct val="100000"/>
              <a:buFont typeface="Noto Symbol"/>
              <a:buChar char="✓"/>
            </a:pPr>
            <a:r>
              <a:rPr lang="en-US" sz="2200" b="0" i="0" u="none" strike="noStrike" cap="none" baseline="0" dirty="0">
                <a:solidFill>
                  <a:schemeClr val="tx1"/>
                </a:solidFill>
                <a:latin typeface="Arial"/>
                <a:ea typeface="Arial"/>
                <a:cs typeface="Arial"/>
                <a:sym typeface="Arial"/>
              </a:rPr>
              <a:t>Backed up by Apigee and the open source community</a:t>
            </a:r>
          </a:p>
          <a:p>
            <a:pPr marL="667069" marR="0" lvl="0" indent="-222569" algn="l" rtl="0">
              <a:lnSpc>
                <a:spcPct val="122200"/>
              </a:lnSpc>
              <a:spcBef>
                <a:spcPts val="1025"/>
              </a:spcBef>
              <a:buClr>
                <a:schemeClr val="dk2"/>
              </a:buClr>
              <a:buFont typeface="Arial"/>
              <a:buNone/>
            </a:pPr>
            <a:endParaRPr sz="2200" b="0" i="0" u="none" strike="noStrike" cap="none" baseline="0" dirty="0">
              <a:solidFill>
                <a:schemeClr val="tx1"/>
              </a:solidFill>
              <a:latin typeface="Arial"/>
              <a:ea typeface="Arial"/>
              <a:cs typeface="Arial"/>
              <a:sym typeface="Arial"/>
            </a:endParaRPr>
          </a:p>
          <a:p>
            <a:pPr marL="325399" marR="0" lvl="0" indent="-7899" algn="l" rtl="0">
              <a:lnSpc>
                <a:spcPct val="122200"/>
              </a:lnSpc>
              <a:spcBef>
                <a:spcPts val="1025"/>
              </a:spcBef>
              <a:buClr>
                <a:schemeClr val="dk2"/>
              </a:buClr>
              <a:buFont typeface="Arial"/>
              <a:buNone/>
            </a:pPr>
            <a:endParaRPr sz="2200" b="0" i="0" u="none" strike="noStrike" cap="none" baseline="0" dirty="0">
              <a:solidFill>
                <a:schemeClr val="tx1"/>
              </a:solidFill>
              <a:latin typeface="Arial"/>
              <a:ea typeface="Arial"/>
              <a:cs typeface="Arial"/>
              <a:sym typeface="Arial"/>
            </a:endParaRPr>
          </a:p>
        </p:txBody>
      </p:sp>
      <p:sp>
        <p:nvSpPr>
          <p:cNvPr id="649" name="Shape 649"/>
          <p:cNvSpPr txBox="1">
            <a:spLocks noGrp="1"/>
          </p:cNvSpPr>
          <p:nvPr>
            <p:ph type="sldNum" idx="12"/>
          </p:nvPr>
        </p:nvSpPr>
        <p:spPr>
          <a:xfrm>
            <a:off x="9438971"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24</a:t>
            </a:fld>
            <a:endParaRPr lang="en-US" sz="1400" b="0" i="0" u="none" strike="noStrike" cap="none" baseline="0">
              <a:solidFill>
                <a:srgbClr val="B8B8B8"/>
              </a:solidFill>
              <a:latin typeface="Arial"/>
              <a:ea typeface="Arial"/>
              <a:cs typeface="Arial"/>
              <a:sym typeface="Arial"/>
            </a:endParaRPr>
          </a:p>
        </p:txBody>
      </p:sp>
      <p:sp>
        <p:nvSpPr>
          <p:cNvPr id="650" name="Shape 650"/>
          <p:cNvSpPr txBox="1"/>
          <p:nvPr/>
        </p:nvSpPr>
        <p:spPr>
          <a:xfrm>
            <a:off x="304483" y="444760"/>
            <a:ext cx="8999414" cy="365759"/>
          </a:xfrm>
          <a:prstGeom prst="rect">
            <a:avLst/>
          </a:prstGeom>
          <a:noFill/>
          <a:ln>
            <a:noFill/>
          </a:ln>
        </p:spPr>
        <p:txBody>
          <a:bodyPr lIns="110600" tIns="55300" rIns="110600" bIns="55300" anchor="t" anchorCtr="0">
            <a:noAutofit/>
          </a:bodyPr>
          <a:lstStyle/>
          <a:p>
            <a:pPr marL="0" marR="0" lvl="0" indent="0" algn="l" rtl="0">
              <a:spcBef>
                <a:spcPts val="0"/>
              </a:spcBef>
              <a:buSzPct val="25000"/>
              <a:buNone/>
            </a:pPr>
            <a:r>
              <a:rPr lang="en-US" sz="2600" b="1" i="0" u="none" strike="noStrike" cap="none" baseline="0">
                <a:solidFill>
                  <a:schemeClr val="dk2"/>
                </a:solidFill>
                <a:latin typeface="Arial"/>
                <a:ea typeface="Arial"/>
                <a:cs typeface="Arial"/>
                <a:sym typeface="Arial"/>
              </a:rPr>
              <a:t>Why </a:t>
            </a:r>
            <a:r>
              <a:rPr lang="en-US" sz="2600" b="1" i="0" u="none" strike="noStrike" cap="none" baseline="0">
                <a:solidFill>
                  <a:schemeClr val="dk2"/>
                </a:solidFill>
                <a:latin typeface="Helvetica Neue"/>
                <a:ea typeface="Helvetica Neue"/>
                <a:cs typeface="Helvetica Neue"/>
                <a:sym typeface="Helvetica Neue"/>
              </a:rPr>
              <a:t>c</a:t>
            </a:r>
            <a:r>
              <a:rPr lang="en-US" sz="2600" b="1" i="0" u="none" strike="noStrike" cap="none" baseline="0">
                <a:solidFill>
                  <a:schemeClr val="dk2"/>
                </a:solidFill>
                <a:latin typeface="Arial"/>
                <a:ea typeface="Arial"/>
                <a:cs typeface="Arial"/>
                <a:sym typeface="Arial"/>
              </a:rPr>
              <a:t>hoose Apigee</a:t>
            </a:r>
            <a:r>
              <a:rPr lang="en-US" sz="2600" b="1" i="0" u="none" strike="noStrike" cap="none" baseline="0">
                <a:solidFill>
                  <a:schemeClr val="dk2"/>
                </a:solidFill>
                <a:latin typeface="Helvetica Neue"/>
                <a:ea typeface="Helvetica Neue"/>
                <a:cs typeface="Helvetica Neue"/>
                <a:sym typeface="Helvetica Neue"/>
              </a:rPr>
              <a:t>’s </a:t>
            </a:r>
            <a:r>
              <a:rPr lang="en-US" sz="2600" b="1" i="0" u="none" strike="noStrike" cap="none" baseline="0">
                <a:solidFill>
                  <a:schemeClr val="dk2"/>
                </a:solidFill>
                <a:latin typeface="Arial"/>
                <a:ea typeface="Arial"/>
                <a:cs typeface="Arial"/>
                <a:sym typeface="Arial"/>
              </a:rPr>
              <a:t>Maven?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dirty="0" smtClean="0">
                <a:solidFill>
                  <a:schemeClr val="dk2"/>
                </a:solidFill>
                <a:latin typeface="Helvetica Neue"/>
                <a:ea typeface="Helvetica Neue"/>
                <a:cs typeface="Helvetica Neue"/>
                <a:sym typeface="Helvetica Neue"/>
              </a:rPr>
              <a:t>Hands-on</a:t>
            </a:r>
            <a:endParaRPr lang="en-US" sz="3600" b="0" i="0" u="none" strike="noStrike" cap="none" baseline="0" dirty="0">
              <a:solidFill>
                <a:schemeClr val="dk2"/>
              </a:solidFill>
              <a:latin typeface="Helvetica Neue"/>
              <a:ea typeface="Helvetica Neue"/>
              <a:cs typeface="Helvetica Neue"/>
              <a:sym typeface="Helvetica Neue"/>
            </a:endParaRPr>
          </a:p>
        </p:txBody>
      </p:sp>
      <p:sp>
        <p:nvSpPr>
          <p:cNvPr id="667" name="Shape 667"/>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25</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668" name="Shape 668"/>
          <p:cNvSpPr/>
          <p:nvPr/>
        </p:nvSpPr>
        <p:spPr>
          <a:xfrm>
            <a:off x="0" y="5231382"/>
            <a:ext cx="12202660" cy="1647785"/>
          </a:xfrm>
          <a:prstGeom prst="rect">
            <a:avLst/>
          </a:prstGeom>
          <a:solidFill>
            <a:srgbClr val="FD2A00"/>
          </a:solidFill>
          <a:ln>
            <a:noFill/>
          </a:ln>
        </p:spPr>
        <p:txBody>
          <a:bodyPr lIns="45675" tIns="22825" rIns="45675" bIns="228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669" name="Shape 669"/>
          <p:cNvSpPr txBox="1"/>
          <p:nvPr/>
        </p:nvSpPr>
        <p:spPr>
          <a:xfrm>
            <a:off x="-10306" y="5352848"/>
            <a:ext cx="12212598" cy="469359"/>
          </a:xfrm>
          <a:prstGeom prst="rect">
            <a:avLst/>
          </a:prstGeom>
          <a:noFill/>
          <a:ln>
            <a:noFill/>
          </a:ln>
        </p:spPr>
        <p:txBody>
          <a:bodyPr lIns="45675" tIns="22825" rIns="45675" bIns="22825" anchor="t" anchorCtr="0">
            <a:noAutofit/>
          </a:bodyPr>
          <a:lstStyle/>
          <a:p>
            <a:pPr marL="0" marR="0" lvl="0" indent="0" algn="ctr" rtl="0">
              <a:lnSpc>
                <a:spcPct val="90000"/>
              </a:lnSpc>
              <a:spcBef>
                <a:spcPts val="0"/>
              </a:spcBef>
              <a:buClr>
                <a:srgbClr val="FFFFFF"/>
              </a:buClr>
              <a:buSzPct val="25000"/>
              <a:buFont typeface="Arial"/>
              <a:buNone/>
            </a:pPr>
            <a:r>
              <a:rPr lang="en-US" sz="3000" b="0" i="0" u="none" strike="noStrike" cap="none" baseline="0">
                <a:solidFill>
                  <a:srgbClr val="FFFFFF"/>
                </a:solidFill>
                <a:latin typeface="Helvetica Neue"/>
                <a:ea typeface="Helvetica Neue"/>
                <a:cs typeface="Helvetica Neue"/>
                <a:sym typeface="Helvetica Neue"/>
              </a:rPr>
              <a:t>Putting it all together: Continuous Integration</a:t>
            </a:r>
          </a:p>
        </p:txBody>
      </p:sp>
      <p:grpSp>
        <p:nvGrpSpPr>
          <p:cNvPr id="670" name="Shape 670"/>
          <p:cNvGrpSpPr/>
          <p:nvPr/>
        </p:nvGrpSpPr>
        <p:grpSpPr>
          <a:xfrm>
            <a:off x="386978" y="6519781"/>
            <a:ext cx="719549" cy="238852"/>
            <a:chOff x="2180078" y="1794758"/>
            <a:chExt cx="4783843" cy="1586327"/>
          </a:xfrm>
        </p:grpSpPr>
        <p:grpSp>
          <p:nvGrpSpPr>
            <p:cNvPr id="671" name="Shape 671"/>
            <p:cNvGrpSpPr/>
            <p:nvPr/>
          </p:nvGrpSpPr>
          <p:grpSpPr>
            <a:xfrm>
              <a:off x="2180078" y="2110614"/>
              <a:ext cx="4783843" cy="1270472"/>
              <a:chOff x="0" y="928530"/>
              <a:chExt cx="12756913" cy="3387924"/>
            </a:xfrm>
          </p:grpSpPr>
          <p:sp>
            <p:nvSpPr>
              <p:cNvPr id="672" name="Shape 672"/>
              <p:cNvSpPr/>
              <p:nvPr/>
            </p:nvSpPr>
            <p:spPr>
              <a:xfrm>
                <a:off x="5681728" y="928530"/>
                <a:ext cx="2274888" cy="3387924"/>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673" name="Shape 673"/>
              <p:cNvSpPr/>
              <p:nvPr/>
            </p:nvSpPr>
            <p:spPr>
              <a:xfrm>
                <a:off x="2453975" y="928530"/>
                <a:ext cx="2287464" cy="3383392"/>
              </a:xfrm>
              <a:custGeom>
                <a:avLst/>
                <a:gdLst/>
                <a:ahLst/>
                <a:cxnLst/>
                <a:rect l="0" t="0" r="0" b="0"/>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674" name="Shape 674"/>
              <p:cNvSpPr/>
              <p:nvPr/>
            </p:nvSpPr>
            <p:spPr>
              <a:xfrm>
                <a:off x="0" y="928530"/>
                <a:ext cx="2285938" cy="2479867"/>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675" name="Shape 675"/>
              <p:cNvSpPr/>
              <p:nvPr/>
            </p:nvSpPr>
            <p:spPr>
              <a:xfrm>
                <a:off x="10457029" y="928530"/>
                <a:ext cx="2299884" cy="2474962"/>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676" name="Shape 676"/>
              <p:cNvSpPr/>
              <p:nvPr/>
            </p:nvSpPr>
            <p:spPr>
              <a:xfrm>
                <a:off x="8047272" y="928530"/>
                <a:ext cx="2288390" cy="2469558"/>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677" name="Shape 677"/>
              <p:cNvSpPr/>
              <p:nvPr/>
            </p:nvSpPr>
            <p:spPr>
              <a:xfrm>
                <a:off x="4885844" y="950638"/>
                <a:ext cx="642447" cy="2419120"/>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
          <p:nvSpPr>
            <p:cNvPr id="678" name="Shape 678"/>
            <p:cNvSpPr/>
            <p:nvPr/>
          </p:nvSpPr>
          <p:spPr>
            <a:xfrm>
              <a:off x="4004985" y="1794758"/>
              <a:ext cx="262608" cy="26529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a:noFill/>
            </a:ln>
          </p:spPr>
          <p:txBody>
            <a:bodyPr lIns="19050" tIns="19050" rIns="19050" bIns="1905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405278" y="5348010"/>
            <a:ext cx="11404506" cy="779039"/>
          </a:xfrm>
          <a:prstGeom prst="rect">
            <a:avLst/>
          </a:prstGeom>
          <a:noFill/>
          <a:ln>
            <a:noFill/>
          </a:ln>
        </p:spPr>
        <p:txBody>
          <a:bodyPr lIns="0" tIns="55300" rIns="110600" bIns="55300" anchor="t" anchorCtr="0">
            <a:noAutofit/>
          </a:bodyPr>
          <a:lstStyle/>
          <a:p>
            <a:pPr marL="471829" marR="0" lvl="1" indent="-27329" algn="ctr" rtl="0">
              <a:lnSpc>
                <a:spcPct val="150000"/>
              </a:lnSpc>
              <a:spcBef>
                <a:spcPts val="0"/>
              </a:spcBef>
              <a:buClr>
                <a:schemeClr val="dk2"/>
              </a:buClr>
              <a:buSzPct val="25000"/>
              <a:buFont typeface="Arial"/>
              <a:buNone/>
            </a:pPr>
            <a:r>
              <a:rPr lang="en-US" sz="4400" b="1" i="0" u="none" strike="noStrike" cap="none" baseline="0">
                <a:solidFill>
                  <a:srgbClr val="FF0000"/>
                </a:solidFill>
                <a:latin typeface="Arial"/>
                <a:ea typeface="Arial"/>
                <a:cs typeface="Arial"/>
                <a:sym typeface="Arial"/>
              </a:rPr>
              <a:t>Let’s try it</a:t>
            </a:r>
            <a:r>
              <a:rPr lang="en-US" sz="4400" b="1" i="0" u="none" strike="noStrike" cap="none" baseline="0">
                <a:solidFill>
                  <a:srgbClr val="FF0000"/>
                </a:solidFill>
                <a:latin typeface="Helvetica Neue"/>
                <a:ea typeface="Helvetica Neue"/>
                <a:cs typeface="Helvetica Neue"/>
                <a:sym typeface="Helvetica Neue"/>
              </a:rPr>
              <a:t>! </a:t>
            </a:r>
            <a:r>
              <a:rPr lang="en-US" sz="3500" b="0" i="0" u="sng" strike="noStrike" cap="none" baseline="0">
                <a:solidFill>
                  <a:schemeClr val="hlink"/>
                </a:solidFill>
                <a:latin typeface="Helvetica Neue"/>
                <a:ea typeface="Helvetica Neue"/>
                <a:cs typeface="Helvetica Neue"/>
                <a:sym typeface="Helvetica Neue"/>
                <a:hlinkClick r:id="rId3"/>
              </a:rPr>
              <a:t>http://goo.gl/lSZrth</a:t>
            </a:r>
            <a:r>
              <a:rPr lang="en-US" sz="3500" b="0" i="0" u="none" strike="noStrike" cap="none" baseline="0">
                <a:solidFill>
                  <a:schemeClr val="dk1"/>
                </a:solidFill>
                <a:latin typeface="Helvetica Neue"/>
                <a:ea typeface="Helvetica Neue"/>
                <a:cs typeface="Helvetica Neue"/>
                <a:sym typeface="Helvetica Neue"/>
              </a:rPr>
              <a:t> </a:t>
            </a:r>
          </a:p>
          <a:p>
            <a:pPr marL="0" marR="0" lvl="1" indent="0" algn="l" rtl="0">
              <a:lnSpc>
                <a:spcPct val="150000"/>
              </a:lnSpc>
              <a:spcBef>
                <a:spcPts val="0"/>
              </a:spcBef>
              <a:buClr>
                <a:schemeClr val="dk2"/>
              </a:buClr>
              <a:buSzPct val="25000"/>
              <a:buFont typeface="Arial"/>
              <a:buNone/>
            </a:pPr>
            <a:r>
              <a:rPr lang="en-US" sz="4400" b="1" i="0" u="none" strike="noStrike" cap="none" baseline="0">
                <a:solidFill>
                  <a:srgbClr val="FF0000"/>
                </a:solidFill>
                <a:latin typeface="Arial"/>
                <a:ea typeface="Arial"/>
                <a:cs typeface="Arial"/>
                <a:sym typeface="Arial"/>
              </a:rPr>
              <a:t> </a:t>
            </a:r>
          </a:p>
          <a:p>
            <a:pPr marL="471829" marR="0" lvl="1" indent="-27329" algn="ctr" rtl="0">
              <a:lnSpc>
                <a:spcPct val="150000"/>
              </a:lnSpc>
              <a:spcBef>
                <a:spcPts val="1025"/>
              </a:spcBef>
              <a:buClr>
                <a:schemeClr val="dk2"/>
              </a:buClr>
              <a:buFont typeface="Arial"/>
              <a:buNone/>
            </a:pPr>
            <a:endParaRPr sz="2600" b="0" i="0" u="none" strike="noStrike" cap="none" baseline="0">
              <a:solidFill>
                <a:schemeClr val="dk1"/>
              </a:solidFill>
              <a:latin typeface="Arial"/>
              <a:ea typeface="Arial"/>
              <a:cs typeface="Arial"/>
              <a:sym typeface="Arial"/>
            </a:endParaRPr>
          </a:p>
        </p:txBody>
      </p:sp>
      <p:sp>
        <p:nvSpPr>
          <p:cNvPr id="684" name="Shape 684"/>
          <p:cNvSpPr txBox="1">
            <a:spLocks noGrp="1"/>
          </p:cNvSpPr>
          <p:nvPr>
            <p:ph type="sldNum" idx="12"/>
          </p:nvPr>
        </p:nvSpPr>
        <p:spPr>
          <a:xfrm>
            <a:off x="9438968"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26</a:t>
            </a:fld>
            <a:endParaRPr lang="en-US" sz="1400" b="0" i="0" u="none" strike="noStrike" cap="none" baseline="0">
              <a:solidFill>
                <a:srgbClr val="B8B8B8"/>
              </a:solidFill>
              <a:latin typeface="Arial"/>
              <a:ea typeface="Arial"/>
              <a:cs typeface="Arial"/>
              <a:sym typeface="Arial"/>
            </a:endParaRPr>
          </a:p>
        </p:txBody>
      </p:sp>
      <p:sp>
        <p:nvSpPr>
          <p:cNvPr id="685" name="Shape 685"/>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2" indent="0" algn="l" rtl="0">
              <a:spcBef>
                <a:spcPts val="0"/>
              </a:spcBef>
              <a:buSzPct val="25000"/>
              <a:buNone/>
            </a:pPr>
            <a:r>
              <a:rPr lang="en-US" sz="2600" b="1" i="0" u="none" strike="noStrike" cap="none" baseline="0">
                <a:solidFill>
                  <a:schemeClr val="dk2"/>
                </a:solidFill>
                <a:latin typeface="Helvetica Neue"/>
                <a:ea typeface="Helvetica Neue"/>
                <a:cs typeface="Helvetica Neue"/>
                <a:sym typeface="Helvetica Neue"/>
              </a:rPr>
              <a:t>Grunt</a:t>
            </a:r>
          </a:p>
        </p:txBody>
      </p:sp>
      <p:pic>
        <p:nvPicPr>
          <p:cNvPr id="686" name="Shape 686"/>
          <p:cNvPicPr preferRelativeResize="0"/>
          <p:nvPr/>
        </p:nvPicPr>
        <p:blipFill rotWithShape="1">
          <a:blip r:embed="rId4">
            <a:alphaModFix/>
          </a:blip>
          <a:srcRect/>
          <a:stretch/>
        </p:blipFill>
        <p:spPr>
          <a:xfrm>
            <a:off x="8750997" y="1176121"/>
            <a:ext cx="3428423" cy="2471400"/>
          </a:xfrm>
          <a:prstGeom prst="rect">
            <a:avLst/>
          </a:prstGeom>
          <a:noFill/>
          <a:ln>
            <a:noFill/>
          </a:ln>
        </p:spPr>
      </p:pic>
      <p:sp>
        <p:nvSpPr>
          <p:cNvPr id="687" name="Shape 687"/>
          <p:cNvSpPr txBox="1"/>
          <p:nvPr/>
        </p:nvSpPr>
        <p:spPr>
          <a:xfrm>
            <a:off x="465550" y="973442"/>
            <a:ext cx="8602229" cy="4509359"/>
          </a:xfrm>
          <a:prstGeom prst="rect">
            <a:avLst/>
          </a:prstGeom>
          <a:noFill/>
          <a:ln>
            <a:noFill/>
          </a:ln>
        </p:spPr>
        <p:txBody>
          <a:bodyPr lIns="0" tIns="55300" rIns="110600" bIns="55300" anchor="t" anchorCtr="0">
            <a:noAutofit/>
          </a:bodyPr>
          <a:lstStyle/>
          <a:p>
            <a:pPr marL="0" marR="0" lvl="0" indent="0" algn="l" rtl="0">
              <a:lnSpc>
                <a:spcPct val="122200"/>
              </a:lnSpc>
              <a:spcBef>
                <a:spcPts val="0"/>
              </a:spcBef>
              <a:buSzPct val="25000"/>
              <a:buNone/>
            </a:pPr>
            <a:r>
              <a:rPr lang="en-US" sz="1800" b="0" i="0" u="none" strike="noStrike" cap="none" baseline="0" dirty="0">
                <a:solidFill>
                  <a:srgbClr val="5A5A5A"/>
                </a:solidFill>
                <a:latin typeface="Helvetica Neue"/>
                <a:ea typeface="Helvetica Neue"/>
                <a:cs typeface="Helvetica Neue"/>
                <a:sym typeface="Helvetica Neue"/>
              </a:rPr>
              <a:t>Deploy to Apigee</a:t>
            </a:r>
          </a:p>
          <a:p>
            <a:pPr marL="0" marR="0" lvl="0" indent="0" algn="l" rtl="0">
              <a:lnSpc>
                <a:spcPct val="122200"/>
              </a:lnSpc>
              <a:spcBef>
                <a:spcPts val="1025"/>
              </a:spcBef>
              <a:buSzPct val="25000"/>
              <a:buNone/>
            </a:pPr>
            <a:r>
              <a:rPr lang="en-US" sz="1800" b="0" i="0" u="none" strike="noStrike" cap="none" baseline="0" dirty="0">
                <a:solidFill>
                  <a:srgbClr val="5A5A5A"/>
                </a:solidFill>
                <a:latin typeface="Helvetica Neue"/>
                <a:ea typeface="Helvetica Neue"/>
                <a:cs typeface="Helvetica Neue"/>
                <a:sym typeface="Helvetica Neue"/>
              </a:rPr>
              <a:t>grunt --</a:t>
            </a:r>
            <a:r>
              <a:rPr lang="en-US" sz="1800" b="0" i="0" u="none" strike="noStrike" cap="none" baseline="0" dirty="0" err="1">
                <a:solidFill>
                  <a:srgbClr val="5A5A5A"/>
                </a:solidFill>
                <a:latin typeface="Helvetica Neue"/>
                <a:ea typeface="Helvetica Neue"/>
                <a:cs typeface="Helvetica Neue"/>
                <a:sym typeface="Helvetica Neue"/>
              </a:rPr>
              <a:t>env</a:t>
            </a:r>
            <a:r>
              <a:rPr lang="en-US" sz="1800" b="0" i="0" u="none" strike="noStrike" cap="none" baseline="0" dirty="0">
                <a:solidFill>
                  <a:srgbClr val="5A5A5A"/>
                </a:solidFill>
                <a:latin typeface="Helvetica Neue"/>
                <a:ea typeface="Helvetica Neue"/>
                <a:cs typeface="Helvetica Neue"/>
                <a:sym typeface="Helvetica Neue"/>
              </a:rPr>
              <a:t>=test --username={</a:t>
            </a:r>
            <a:r>
              <a:rPr lang="en-US" sz="1800" b="0" i="0" u="none" strike="noStrike" cap="none" baseline="0" dirty="0" err="1">
                <a:solidFill>
                  <a:srgbClr val="5A5A5A"/>
                </a:solidFill>
                <a:latin typeface="Helvetica Neue"/>
                <a:ea typeface="Helvetica Neue"/>
                <a:cs typeface="Helvetica Neue"/>
                <a:sym typeface="Helvetica Neue"/>
              </a:rPr>
              <a:t>apigee_edge_email_address</a:t>
            </a:r>
            <a:r>
              <a:rPr lang="en-US" sz="1800" b="0" i="0" u="none" strike="noStrike" cap="none" baseline="0" dirty="0">
                <a:solidFill>
                  <a:srgbClr val="5A5A5A"/>
                </a:solidFill>
                <a:latin typeface="Helvetica Neue"/>
                <a:ea typeface="Helvetica Neue"/>
                <a:cs typeface="Helvetica Neue"/>
                <a:sym typeface="Helvetica Neue"/>
              </a:rPr>
              <a:t>} --password={</a:t>
            </a:r>
            <a:r>
              <a:rPr lang="en-US" sz="1800" b="0" i="0" u="none" strike="noStrike" cap="none" baseline="0" dirty="0" err="1">
                <a:solidFill>
                  <a:srgbClr val="5A5A5A"/>
                </a:solidFill>
                <a:latin typeface="Helvetica Neue"/>
                <a:ea typeface="Helvetica Neue"/>
                <a:cs typeface="Helvetica Neue"/>
                <a:sym typeface="Helvetica Neue"/>
              </a:rPr>
              <a:t>apigee_edge_password</a:t>
            </a:r>
            <a:r>
              <a:rPr lang="en-US" sz="1800" b="0" i="0" u="none" strike="noStrike" cap="none" baseline="0" dirty="0">
                <a:solidFill>
                  <a:srgbClr val="5A5A5A"/>
                </a:solidFill>
                <a:latin typeface="Helvetica Neue"/>
                <a:ea typeface="Helvetica Neue"/>
                <a:cs typeface="Helvetica Neue"/>
                <a:sym typeface="Helvetica Neue"/>
              </a:rPr>
              <a:t>} --debug --curl=true --upload-modules</a:t>
            </a:r>
          </a:p>
          <a:p>
            <a:pPr marL="0" marR="0" lvl="0" indent="0" algn="l" rtl="0">
              <a:lnSpc>
                <a:spcPct val="122200"/>
              </a:lnSpc>
              <a:spcBef>
                <a:spcPts val="1025"/>
              </a:spcBef>
              <a:buNone/>
            </a:pPr>
            <a:endParaRPr sz="1800" b="0" i="0" u="none" strike="noStrike" cap="none" baseline="0" dirty="0">
              <a:solidFill>
                <a:srgbClr val="5A5A5A"/>
              </a:solidFill>
              <a:latin typeface="Helvetica Neue"/>
              <a:ea typeface="Helvetica Neue"/>
              <a:cs typeface="Helvetica Neue"/>
              <a:sym typeface="Helvetica Neue"/>
            </a:endParaRPr>
          </a:p>
          <a:p>
            <a:pPr marL="0" marR="0" lvl="0" indent="0" algn="l" rtl="0">
              <a:lnSpc>
                <a:spcPct val="122200"/>
              </a:lnSpc>
              <a:spcBef>
                <a:spcPts val="1025"/>
              </a:spcBef>
              <a:buSzPct val="25000"/>
              <a:buNone/>
            </a:pPr>
            <a:r>
              <a:rPr lang="en-US" sz="1800" b="0" i="0" u="none" strike="noStrike" cap="none" baseline="0" dirty="0">
                <a:solidFill>
                  <a:srgbClr val="5A5A5A"/>
                </a:solidFill>
                <a:latin typeface="Helvetica Neue"/>
                <a:ea typeface="Helvetica Neue"/>
                <a:cs typeface="Helvetica Neue"/>
                <a:sym typeface="Helvetica Neue"/>
              </a:rPr>
              <a:t>Use </a:t>
            </a:r>
            <a:r>
              <a:rPr lang="en-US" sz="1800" b="0" i="0" u="none" strike="noStrike" cap="none" baseline="0" dirty="0" err="1">
                <a:solidFill>
                  <a:srgbClr val="5A5A5A"/>
                </a:solidFill>
                <a:latin typeface="Helvetica Neue"/>
                <a:ea typeface="Helvetica Neue"/>
                <a:cs typeface="Helvetica Neue"/>
                <a:sym typeface="Helvetica Neue"/>
              </a:rPr>
              <a:t>apigee</a:t>
            </a:r>
            <a:r>
              <a:rPr lang="en-US" sz="1800" b="0" i="0" u="none" strike="noStrike" cap="none" baseline="0" dirty="0">
                <a:solidFill>
                  <a:srgbClr val="5A5A5A"/>
                </a:solidFill>
                <a:latin typeface="Helvetica Neue"/>
                <a:ea typeface="Helvetica Neue"/>
                <a:cs typeface="Helvetica Neue"/>
                <a:sym typeface="Helvetica Neue"/>
              </a:rPr>
              <a:t> gateway and with Yahoo Weather standard Target</a:t>
            </a:r>
          </a:p>
          <a:p>
            <a:pPr marL="0" marR="0" lvl="0" indent="0" algn="l" rtl="0">
              <a:lnSpc>
                <a:spcPct val="122200"/>
              </a:lnSpc>
              <a:spcBef>
                <a:spcPts val="1025"/>
              </a:spcBef>
              <a:buSzPct val="25000"/>
              <a:buNone/>
            </a:pPr>
            <a:r>
              <a:rPr lang="en-US" sz="1800" b="0" i="0" u="none" strike="noStrike" cap="none" baseline="0" dirty="0">
                <a:solidFill>
                  <a:srgbClr val="5A5A5A"/>
                </a:solidFill>
                <a:latin typeface="Helvetica Neue"/>
                <a:ea typeface="Helvetica Neue"/>
                <a:cs typeface="Helvetica Neue"/>
                <a:sym typeface="Helvetica Neue"/>
              </a:rPr>
              <a:t>https://{org-</a:t>
            </a:r>
            <a:r>
              <a:rPr lang="en-US" sz="1800" b="0" i="0" u="none" strike="noStrike" cap="none" baseline="0" dirty="0" err="1">
                <a:solidFill>
                  <a:srgbClr val="5A5A5A"/>
                </a:solidFill>
                <a:latin typeface="Helvetica Neue"/>
                <a:ea typeface="Helvetica Neue"/>
                <a:cs typeface="Helvetica Neue"/>
                <a:sym typeface="Helvetica Neue"/>
              </a:rPr>
              <a:t>env</a:t>
            </a:r>
            <a:r>
              <a:rPr lang="en-US" sz="1800" b="0" i="0" u="none" strike="noStrike" cap="none" baseline="0" dirty="0">
                <a:solidFill>
                  <a:srgbClr val="5A5A5A"/>
                </a:solidFill>
                <a:latin typeface="Helvetica Neue"/>
                <a:ea typeface="Helvetica Neue"/>
                <a:cs typeface="Helvetica Neue"/>
                <a:sym typeface="Helvetica Neue"/>
              </a:rPr>
              <a:t>}.</a:t>
            </a:r>
            <a:r>
              <a:rPr lang="en-US" sz="1800" b="0" i="0" u="none" strike="noStrike" cap="none" baseline="0" dirty="0" err="1">
                <a:solidFill>
                  <a:srgbClr val="5A5A5A"/>
                </a:solidFill>
                <a:latin typeface="Helvetica Neue"/>
                <a:ea typeface="Helvetica Neue"/>
                <a:cs typeface="Helvetica Neue"/>
                <a:sym typeface="Helvetica Neue"/>
              </a:rPr>
              <a:t>apigee.net</a:t>
            </a:r>
            <a:r>
              <a:rPr lang="en-US" sz="1800" b="0" i="0" u="none" strike="noStrike" cap="none" baseline="0" dirty="0">
                <a:solidFill>
                  <a:srgbClr val="5A5A5A"/>
                </a:solidFill>
                <a:latin typeface="Helvetica Neue"/>
                <a:ea typeface="Helvetica Neue"/>
                <a:cs typeface="Helvetica Neue"/>
                <a:sym typeface="Helvetica Neue"/>
              </a:rPr>
              <a:t>/{</a:t>
            </a:r>
            <a:r>
              <a:rPr lang="en-US" sz="1800" b="0" i="0" u="none" strike="noStrike" cap="none" baseline="0" dirty="0" err="1">
                <a:solidFill>
                  <a:srgbClr val="5A5A5A"/>
                </a:solidFill>
                <a:latin typeface="Helvetica Neue"/>
                <a:ea typeface="Helvetica Neue"/>
                <a:cs typeface="Helvetica Neue"/>
                <a:sym typeface="Helvetica Neue"/>
              </a:rPr>
              <a:t>api-basepath</a:t>
            </a:r>
            <a:r>
              <a:rPr lang="en-US" sz="1800" b="0" i="0" u="none" strike="noStrike" cap="none" baseline="0" dirty="0">
                <a:solidFill>
                  <a:srgbClr val="5A5A5A"/>
                </a:solidFill>
                <a:latin typeface="Helvetica Neue"/>
                <a:ea typeface="Helvetica Neue"/>
                <a:cs typeface="Helvetica Neue"/>
                <a:sym typeface="Helvetica Neue"/>
              </a:rPr>
              <a:t>}/</a:t>
            </a:r>
            <a:r>
              <a:rPr lang="en-US" sz="1800" b="0" i="0" u="none" strike="noStrike" cap="none" baseline="0" dirty="0" err="1">
                <a:solidFill>
                  <a:srgbClr val="5A5A5A"/>
                </a:solidFill>
                <a:latin typeface="Helvetica Neue"/>
                <a:ea typeface="Helvetica Neue"/>
                <a:cs typeface="Helvetica Neue"/>
                <a:sym typeface="Helvetica Neue"/>
              </a:rPr>
              <a:t>apigee</a:t>
            </a:r>
            <a:r>
              <a:rPr lang="en-US" sz="1800" b="0" i="0" u="none" strike="noStrike" cap="none" baseline="0" dirty="0">
                <a:solidFill>
                  <a:srgbClr val="5A5A5A"/>
                </a:solidFill>
                <a:latin typeface="Helvetica Neue"/>
                <a:ea typeface="Helvetica Neue"/>
                <a:cs typeface="Helvetica Neue"/>
                <a:sym typeface="Helvetica Neue"/>
              </a:rPr>
              <a:t>/</a:t>
            </a:r>
            <a:r>
              <a:rPr lang="en-US" sz="1800" b="0" i="0" u="none" strike="noStrike" cap="none" baseline="0" dirty="0" err="1">
                <a:solidFill>
                  <a:srgbClr val="5A5A5A"/>
                </a:solidFill>
                <a:latin typeface="Helvetica Neue"/>
                <a:ea typeface="Helvetica Neue"/>
                <a:cs typeface="Helvetica Neue"/>
                <a:sym typeface="Helvetica Neue"/>
              </a:rPr>
              <a:t>forecastrss?w</a:t>
            </a:r>
            <a:r>
              <a:rPr lang="en-US" sz="1800" b="0" i="0" u="none" strike="noStrike" cap="none" baseline="0" dirty="0">
                <a:solidFill>
                  <a:srgbClr val="5A5A5A"/>
                </a:solidFill>
                <a:latin typeface="Helvetica Neue"/>
                <a:ea typeface="Helvetica Neue"/>
                <a:cs typeface="Helvetica Neue"/>
                <a:sym typeface="Helvetica Neue"/>
              </a:rPr>
              <a:t>=2502265</a:t>
            </a:r>
          </a:p>
          <a:p>
            <a:pPr marL="0" marR="0" lvl="0" indent="0" algn="l" rtl="0">
              <a:lnSpc>
                <a:spcPct val="122200"/>
              </a:lnSpc>
              <a:spcBef>
                <a:spcPts val="1025"/>
              </a:spcBef>
              <a:buNone/>
            </a:pPr>
            <a:endParaRPr sz="1800" b="0" i="0" u="none" strike="noStrike" cap="none" baseline="0" dirty="0">
              <a:solidFill>
                <a:srgbClr val="5A5A5A"/>
              </a:solidFill>
              <a:latin typeface="Helvetica Neue"/>
              <a:ea typeface="Helvetica Neue"/>
              <a:cs typeface="Helvetica Neue"/>
              <a:sym typeface="Helvetica Neue"/>
            </a:endParaRPr>
          </a:p>
          <a:p>
            <a:pPr marL="0" marR="0" lvl="0" indent="0" algn="l" rtl="0">
              <a:lnSpc>
                <a:spcPct val="122200"/>
              </a:lnSpc>
              <a:spcBef>
                <a:spcPts val="1025"/>
              </a:spcBef>
              <a:buSzPct val="25000"/>
              <a:buNone/>
            </a:pPr>
            <a:r>
              <a:rPr lang="en-US" sz="1800" b="0" i="0" u="none" strike="noStrike" cap="none" baseline="0" dirty="0">
                <a:solidFill>
                  <a:srgbClr val="5A5A5A"/>
                </a:solidFill>
                <a:latin typeface="Helvetica Neue"/>
                <a:ea typeface="Helvetica Neue"/>
                <a:cs typeface="Helvetica Neue"/>
                <a:sym typeface="Helvetica Neue"/>
              </a:rPr>
              <a:t>Use </a:t>
            </a:r>
            <a:r>
              <a:rPr lang="en-US" sz="1800" b="0" i="0" u="none" strike="noStrike" cap="none" baseline="0" dirty="0" err="1">
                <a:solidFill>
                  <a:srgbClr val="5A5A5A"/>
                </a:solidFill>
                <a:latin typeface="Helvetica Neue"/>
                <a:ea typeface="Helvetica Neue"/>
                <a:cs typeface="Helvetica Neue"/>
                <a:sym typeface="Helvetica Neue"/>
              </a:rPr>
              <a:t>apigee</a:t>
            </a:r>
            <a:r>
              <a:rPr lang="en-US" sz="1800" b="0" i="0" u="none" strike="noStrike" cap="none" baseline="0" dirty="0">
                <a:solidFill>
                  <a:srgbClr val="5A5A5A"/>
                </a:solidFill>
                <a:latin typeface="Helvetica Neue"/>
                <a:ea typeface="Helvetica Neue"/>
                <a:cs typeface="Helvetica Neue"/>
                <a:sym typeface="Helvetica Neue"/>
              </a:rPr>
              <a:t> gateway calling Yahoo Weather through Apigee </a:t>
            </a:r>
            <a:r>
              <a:rPr lang="en-US" sz="1800" b="0" i="0" u="none" strike="noStrike" cap="none" baseline="0" dirty="0" err="1">
                <a:solidFill>
                  <a:srgbClr val="5A5A5A"/>
                </a:solidFill>
                <a:latin typeface="Helvetica Neue"/>
                <a:ea typeface="Helvetica Neue"/>
                <a:cs typeface="Helvetica Neue"/>
                <a:sym typeface="Helvetica Neue"/>
              </a:rPr>
              <a:t>Node.js</a:t>
            </a:r>
            <a:r>
              <a:rPr lang="en-US" sz="1800" b="0" i="0" u="none" strike="noStrike" cap="none" baseline="0" dirty="0">
                <a:solidFill>
                  <a:srgbClr val="5A5A5A"/>
                </a:solidFill>
                <a:latin typeface="Helvetica Neue"/>
                <a:ea typeface="Helvetica Neue"/>
                <a:cs typeface="Helvetica Neue"/>
                <a:sym typeface="Helvetica Neue"/>
              </a:rPr>
              <a:t> as Target</a:t>
            </a:r>
          </a:p>
          <a:p>
            <a:pPr marL="0" marR="0" lvl="0" indent="0" algn="l" rtl="0">
              <a:lnSpc>
                <a:spcPct val="122200"/>
              </a:lnSpc>
              <a:spcBef>
                <a:spcPts val="1025"/>
              </a:spcBef>
              <a:buSzPct val="25000"/>
              <a:buNone/>
            </a:pPr>
            <a:r>
              <a:rPr lang="en-US" sz="1600" b="0" i="0" u="none" strike="noStrike" cap="none" baseline="0" dirty="0">
                <a:solidFill>
                  <a:srgbClr val="5A5A5A"/>
                </a:solidFill>
                <a:latin typeface="Helvetica Neue"/>
                <a:ea typeface="Helvetica Neue"/>
                <a:cs typeface="Helvetica Neue"/>
                <a:sym typeface="Helvetica Neue"/>
              </a:rPr>
              <a:t>https://{org-</a:t>
            </a:r>
            <a:r>
              <a:rPr lang="en-US" sz="1600" b="0" i="0" u="none" strike="noStrike" cap="none" baseline="0" dirty="0" err="1">
                <a:solidFill>
                  <a:srgbClr val="5A5A5A"/>
                </a:solidFill>
                <a:latin typeface="Helvetica Neue"/>
                <a:ea typeface="Helvetica Neue"/>
                <a:cs typeface="Helvetica Neue"/>
                <a:sym typeface="Helvetica Neue"/>
              </a:rPr>
              <a:t>env</a:t>
            </a:r>
            <a:r>
              <a:rPr lang="en-US" sz="1600" b="0" i="0" u="none" strike="noStrike" cap="none" baseline="0" dirty="0">
                <a:solidFill>
                  <a:srgbClr val="5A5A5A"/>
                </a:solidFill>
                <a:latin typeface="Helvetica Neue"/>
                <a:ea typeface="Helvetica Neue"/>
                <a:cs typeface="Helvetica Neue"/>
                <a:sym typeface="Helvetica Neue"/>
              </a:rPr>
              <a:t>}.</a:t>
            </a:r>
            <a:r>
              <a:rPr lang="en-US" sz="1600" b="0" i="0" u="none" strike="noStrike" cap="none" baseline="0" dirty="0" err="1">
                <a:solidFill>
                  <a:srgbClr val="5A5A5A"/>
                </a:solidFill>
                <a:latin typeface="Helvetica Neue"/>
                <a:ea typeface="Helvetica Neue"/>
                <a:cs typeface="Helvetica Neue"/>
                <a:sym typeface="Helvetica Neue"/>
              </a:rPr>
              <a:t>apigee.net</a:t>
            </a:r>
            <a:r>
              <a:rPr lang="en-US" sz="1600" b="0" i="0" u="none" strike="noStrike" cap="none" baseline="0" dirty="0">
                <a:solidFill>
                  <a:srgbClr val="5A5A5A"/>
                </a:solidFill>
                <a:latin typeface="Helvetica Neue"/>
                <a:ea typeface="Helvetica Neue"/>
                <a:cs typeface="Helvetica Neue"/>
                <a:sym typeface="Helvetica Neue"/>
              </a:rPr>
              <a:t>/{</a:t>
            </a:r>
            <a:r>
              <a:rPr lang="en-US" sz="1600" b="0" i="0" u="none" strike="noStrike" cap="none" baseline="0" dirty="0" err="1">
                <a:solidFill>
                  <a:srgbClr val="5A5A5A"/>
                </a:solidFill>
                <a:latin typeface="Helvetica Neue"/>
                <a:ea typeface="Helvetica Neue"/>
                <a:cs typeface="Helvetica Neue"/>
                <a:sym typeface="Helvetica Neue"/>
              </a:rPr>
              <a:t>api-basepath</a:t>
            </a:r>
            <a:r>
              <a:rPr lang="en-US" sz="1600" b="0" i="0" u="none" strike="noStrike" cap="none" baseline="0" dirty="0">
                <a:solidFill>
                  <a:srgbClr val="5A5A5A"/>
                </a:solidFill>
                <a:latin typeface="Helvetica Neue"/>
                <a:ea typeface="Helvetica Neue"/>
                <a:cs typeface="Helvetica Neue"/>
                <a:sym typeface="Helvetica Neue"/>
              </a:rPr>
              <a:t>}</a:t>
            </a:r>
            <a:r>
              <a:rPr lang="en-US" sz="1600" b="0" i="0" u="none" strike="noStrike" cap="none" baseline="0" dirty="0" smtClean="0">
                <a:solidFill>
                  <a:srgbClr val="5A5A5A"/>
                </a:solidFill>
                <a:latin typeface="Helvetica Neue"/>
                <a:ea typeface="Helvetica Neue"/>
                <a:cs typeface="Helvetica Neue"/>
                <a:sym typeface="Helvetica Neue"/>
              </a:rPr>
              <a:t>/</a:t>
            </a:r>
            <a:r>
              <a:rPr lang="en-US" sz="1600" b="0" i="0" u="none" strike="noStrike" cap="none" baseline="0" dirty="0" err="1" smtClean="0">
                <a:solidFill>
                  <a:srgbClr val="5A5A5A"/>
                </a:solidFill>
                <a:latin typeface="Helvetica Neue"/>
                <a:ea typeface="Helvetica Neue"/>
                <a:cs typeface="Helvetica Neue"/>
                <a:sym typeface="Helvetica Neue"/>
              </a:rPr>
              <a:t>apigee</a:t>
            </a:r>
            <a:r>
              <a:rPr lang="en-US" sz="1600" b="0" i="0" u="none" strike="noStrike" cap="none" baseline="0" dirty="0" smtClean="0">
                <a:solidFill>
                  <a:srgbClr val="5A5A5A"/>
                </a:solidFill>
                <a:latin typeface="Helvetica Neue"/>
                <a:ea typeface="Helvetica Neue"/>
                <a:cs typeface="Helvetica Neue"/>
                <a:sym typeface="Helvetica Neue"/>
              </a:rPr>
              <a:t>/</a:t>
            </a:r>
            <a:r>
              <a:rPr lang="en-US" sz="1600" b="0" i="0" u="none" strike="noStrike" cap="none" baseline="0" dirty="0" err="1" smtClean="0">
                <a:solidFill>
                  <a:srgbClr val="5A5A5A"/>
                </a:solidFill>
                <a:latin typeface="Helvetica Neue"/>
                <a:ea typeface="Helvetica Neue"/>
                <a:cs typeface="Helvetica Neue"/>
                <a:sym typeface="Helvetica Neue"/>
              </a:rPr>
              <a:t>forecastweather_node</a:t>
            </a:r>
            <a:r>
              <a:rPr lang="en-US" sz="1600" dirty="0" err="1" smtClean="0">
                <a:solidFill>
                  <a:srgbClr val="5A5A5A"/>
                </a:solidFill>
                <a:latin typeface="Helvetica Neue"/>
                <a:ea typeface="Helvetica Neue"/>
                <a:cs typeface="Helvetica Neue"/>
                <a:sym typeface="Helvetica Neue"/>
              </a:rPr>
              <a:t>?w</a:t>
            </a:r>
            <a:r>
              <a:rPr lang="en-US" sz="1600" dirty="0" smtClean="0">
                <a:solidFill>
                  <a:srgbClr val="5A5A5A"/>
                </a:solidFill>
                <a:latin typeface="Helvetica Neue"/>
                <a:ea typeface="Helvetica Neue"/>
                <a:cs typeface="Helvetica Neue"/>
                <a:sym typeface="Helvetica Neue"/>
              </a:rPr>
              <a:t>=</a:t>
            </a:r>
            <a:r>
              <a:rPr lang="en-US" sz="1600" b="0" i="0" u="none" strike="noStrike" cap="none" baseline="0" dirty="0" smtClean="0">
                <a:solidFill>
                  <a:srgbClr val="5A5A5A"/>
                </a:solidFill>
                <a:latin typeface="Helvetica Neue"/>
                <a:ea typeface="Helvetica Neue"/>
                <a:cs typeface="Helvetica Neue"/>
                <a:sym typeface="Helvetica Neue"/>
              </a:rPr>
              <a:t>2502265</a:t>
            </a:r>
            <a:endParaRPr lang="en-US" sz="1600" b="0" i="0" u="none" strike="noStrike" cap="none" baseline="0" dirty="0">
              <a:solidFill>
                <a:srgbClr val="5A5A5A"/>
              </a:solidFill>
              <a:latin typeface="Helvetica Neue"/>
              <a:ea typeface="Helvetica Neue"/>
              <a:cs typeface="Helvetica Neue"/>
              <a:sym typeface="Helvetica Neue"/>
            </a:endParaRPr>
          </a:p>
          <a:p>
            <a:pPr marL="0" marR="0" lvl="0" indent="0" algn="l" rtl="0">
              <a:lnSpc>
                <a:spcPct val="122200"/>
              </a:lnSpc>
              <a:spcBef>
                <a:spcPts val="1025"/>
              </a:spcBef>
              <a:buNone/>
            </a:pPr>
            <a:endParaRPr sz="1800" b="0" i="0" u="none" strike="noStrike" cap="none" baseline="0" dirty="0">
              <a:solidFill>
                <a:srgbClr val="5A5A5A"/>
              </a:solidFill>
              <a:latin typeface="Helvetica Neue"/>
              <a:ea typeface="Helvetica Neue"/>
              <a:cs typeface="Helvetica Neue"/>
              <a:sym typeface="Helvetica Neue"/>
            </a:endParaRPr>
          </a:p>
          <a:p>
            <a:pPr marL="0" marR="0" lvl="0" indent="0" algn="l" rtl="0">
              <a:lnSpc>
                <a:spcPct val="122200"/>
              </a:lnSpc>
              <a:spcBef>
                <a:spcPts val="1025"/>
              </a:spcBef>
              <a:buNone/>
            </a:pPr>
            <a:endParaRPr sz="1800" b="0" i="0" u="none" strike="noStrike" cap="none" baseline="0" dirty="0">
              <a:solidFill>
                <a:srgbClr val="5A5A5A"/>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3">
                                            <p:txEl>
                                              <p:pRg st="0" end="0"/>
                                            </p:txEl>
                                          </p:spTgt>
                                        </p:tgtEl>
                                        <p:attrNameLst>
                                          <p:attrName>style.visibility</p:attrName>
                                        </p:attrNameLst>
                                      </p:cBhvr>
                                      <p:to>
                                        <p:strVal val="visible"/>
                                      </p:to>
                                    </p:set>
                                    <p:anim calcmode="lin" valueType="num">
                                      <p:cBhvr additive="base">
                                        <p:cTn id="7" dur="500"/>
                                        <p:tgtEl>
                                          <p:spTgt spid="68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83">
                                            <p:txEl>
                                              <p:pRg st="1" end="1"/>
                                            </p:txEl>
                                          </p:spTgt>
                                        </p:tgtEl>
                                        <p:attrNameLst>
                                          <p:attrName>style.visibility</p:attrName>
                                        </p:attrNameLst>
                                      </p:cBhvr>
                                      <p:to>
                                        <p:strVal val="visible"/>
                                      </p:to>
                                    </p:set>
                                    <p:anim calcmode="lin" valueType="num">
                                      <p:cBhvr additive="base">
                                        <p:cTn id="12" dur="500"/>
                                        <p:tgtEl>
                                          <p:spTgt spid="68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83">
                                            <p:txEl>
                                              <p:pRg st="2" end="2"/>
                                            </p:txEl>
                                          </p:spTgt>
                                        </p:tgtEl>
                                        <p:attrNameLst>
                                          <p:attrName>style.visibility</p:attrName>
                                        </p:attrNameLst>
                                      </p:cBhvr>
                                      <p:to>
                                        <p:strVal val="visible"/>
                                      </p:to>
                                    </p:set>
                                    <p:anim calcmode="lin" valueType="num">
                                      <p:cBhvr additive="base">
                                        <p:cTn id="17" dur="500"/>
                                        <p:tgtEl>
                                          <p:spTgt spid="68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Shape 693"/>
          <p:cNvPicPr preferRelativeResize="0"/>
          <p:nvPr/>
        </p:nvPicPr>
        <p:blipFill rotWithShape="1">
          <a:blip r:embed="rId3">
            <a:alphaModFix/>
          </a:blip>
          <a:srcRect/>
          <a:stretch/>
        </p:blipFill>
        <p:spPr>
          <a:xfrm>
            <a:off x="0" y="0"/>
            <a:ext cx="12179300" cy="6858000"/>
          </a:xfrm>
          <a:prstGeom prst="rect">
            <a:avLst/>
          </a:prstGeom>
          <a:noFill/>
          <a:ln>
            <a:noFill/>
          </a:ln>
        </p:spPr>
      </p:pic>
      <p:sp>
        <p:nvSpPr>
          <p:cNvPr id="694" name="Shape 694"/>
          <p:cNvSpPr/>
          <p:nvPr/>
        </p:nvSpPr>
        <p:spPr>
          <a:xfrm>
            <a:off x="-20872" y="-39223"/>
            <a:ext cx="12200171" cy="6897223"/>
          </a:xfrm>
          <a:prstGeom prst="rect">
            <a:avLst/>
          </a:prstGeom>
          <a:gradFill>
            <a:gsLst>
              <a:gs pos="0">
                <a:srgbClr val="FD2A00">
                  <a:alpha val="78823"/>
                </a:srgbClr>
              </a:gs>
              <a:gs pos="36000">
                <a:srgbClr val="FD2A00">
                  <a:alpha val="78823"/>
                </a:srgbClr>
              </a:gs>
              <a:gs pos="100000">
                <a:srgbClr val="940000">
                  <a:alpha val="83921"/>
                </a:srgbClr>
              </a:gs>
            </a:gsLst>
            <a:path path="circle">
              <a:fillToRect t="100000" r="100000"/>
            </a:path>
            <a:tileRect l="-100000" b="-100000"/>
          </a:gradFill>
          <a:ln>
            <a:noFill/>
          </a:ln>
        </p:spPr>
        <p:txBody>
          <a:bodyPr lIns="45675" tIns="22825" rIns="45675" bIns="22825" anchor="ctr" anchorCtr="0">
            <a:noAutofit/>
          </a:bodyPr>
          <a:lstStyle/>
          <a:p>
            <a:pPr marL="0" marR="0" lvl="0" indent="0" algn="ctr" rtl="0">
              <a:spcBef>
                <a:spcPts val="0"/>
              </a:spcBef>
              <a:buNone/>
            </a:pPr>
            <a:endParaRPr sz="700" b="0" i="0" u="none" strike="noStrike" cap="none" baseline="0">
              <a:solidFill>
                <a:srgbClr val="FFFFFF"/>
              </a:solidFill>
              <a:latin typeface="Helvetica Neue"/>
              <a:ea typeface="Helvetica Neue"/>
              <a:cs typeface="Helvetica Neue"/>
              <a:sym typeface="Helvetica Neue"/>
            </a:endParaRPr>
          </a:p>
        </p:txBody>
      </p:sp>
      <p:sp>
        <p:nvSpPr>
          <p:cNvPr id="695" name="Shape 695"/>
          <p:cNvSpPr txBox="1"/>
          <p:nvPr/>
        </p:nvSpPr>
        <p:spPr>
          <a:xfrm>
            <a:off x="4932675" y="3370650"/>
            <a:ext cx="2471400" cy="938700"/>
          </a:xfrm>
          <a:prstGeom prst="rect">
            <a:avLst/>
          </a:prstGeom>
          <a:noFill/>
          <a:ln>
            <a:noFill/>
          </a:ln>
        </p:spPr>
        <p:txBody>
          <a:bodyPr lIns="121825" tIns="60900" rIns="121825" bIns="60900" anchor="t" anchorCtr="0">
            <a:noAutofit/>
          </a:bodyPr>
          <a:lstStyle/>
          <a:p>
            <a:pPr marL="0" marR="0" lvl="0" indent="0" algn="ctr" rtl="0">
              <a:spcBef>
                <a:spcPts val="0"/>
              </a:spcBef>
              <a:buSzPct val="25000"/>
              <a:buNone/>
            </a:pPr>
            <a:r>
              <a:rPr lang="en-US" sz="5300" b="0" i="0" u="none" strike="noStrike" cap="none" baseline="0">
                <a:solidFill>
                  <a:schemeClr val="lt1"/>
                </a:solidFill>
                <a:latin typeface="Helvetica Neue"/>
                <a:ea typeface="Helvetica Neue"/>
                <a:cs typeface="Helvetica Neue"/>
                <a:sym typeface="Helvetica Neue"/>
              </a:rPr>
              <a:t>Testing</a:t>
            </a:r>
          </a:p>
        </p:txBody>
      </p:sp>
      <p:sp>
        <p:nvSpPr>
          <p:cNvPr id="696" name="Shape 696"/>
          <p:cNvSpPr/>
          <p:nvPr/>
        </p:nvSpPr>
        <p:spPr>
          <a:xfrm>
            <a:off x="5277907" y="935453"/>
            <a:ext cx="1504564" cy="1429282"/>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lt1"/>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697" name="Shape 697"/>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27</a:t>
            </a:fld>
            <a:endParaRPr lang="en-US" sz="1200" b="0" i="0" u="none" strike="noStrike" cap="none" baseline="0">
              <a:solidFill>
                <a:srgbClr val="BDBDBD"/>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332753" y="1019009"/>
            <a:ext cx="11488820" cy="1756079"/>
          </a:xfrm>
          <a:prstGeom prst="rect">
            <a:avLst/>
          </a:prstGeom>
          <a:noFill/>
          <a:ln>
            <a:noFill/>
          </a:ln>
        </p:spPr>
        <p:txBody>
          <a:bodyPr lIns="0" tIns="55300" rIns="110600" bIns="55300" anchor="t" anchorCtr="0">
            <a:noAutofit/>
          </a:bodyPr>
          <a:lstStyle/>
          <a:p>
            <a:pPr marL="178970" marR="0" lvl="1" indent="-1169" algn="l" rtl="0">
              <a:lnSpc>
                <a:spcPct val="101833"/>
              </a:lnSpc>
              <a:spcBef>
                <a:spcPts val="0"/>
              </a:spcBef>
              <a:buClr>
                <a:schemeClr val="dk2"/>
              </a:buClr>
              <a:buSzPct val="25000"/>
              <a:buFont typeface="Arial"/>
              <a:buNone/>
            </a:pPr>
            <a:r>
              <a:rPr lang="en-US" sz="2600" b="0" i="0" u="none" strike="noStrike" cap="none" baseline="0" dirty="0">
                <a:solidFill>
                  <a:srgbClr val="5A5A5A"/>
                </a:solidFill>
                <a:latin typeface="Helvetica Neue"/>
                <a:ea typeface="Helvetica Neue"/>
                <a:cs typeface="Helvetica Neue"/>
                <a:sym typeface="Helvetica Neue"/>
              </a:rPr>
              <a:t>Grunt Tests with Mocha and friends </a:t>
            </a:r>
            <a:r>
              <a:rPr lang="en-US" sz="1800" b="0" i="0" u="sng" strike="noStrike" cap="none" baseline="0" dirty="0">
                <a:solidFill>
                  <a:srgbClr val="5A5A5A"/>
                </a:solidFill>
                <a:latin typeface="Helvetica Neue"/>
                <a:ea typeface="Helvetica Neue"/>
                <a:cs typeface="Helvetica Neue"/>
                <a:sym typeface="Helvetica Neue"/>
                <a:hlinkClick r:id="rId3"/>
              </a:rPr>
              <a:t>http://goo.gl/xHLzSh</a:t>
            </a:r>
            <a:r>
              <a:rPr lang="en-US" sz="1800" b="0" i="0" u="none" strike="noStrike" cap="none" baseline="0" dirty="0">
                <a:solidFill>
                  <a:srgbClr val="5A5A5A"/>
                </a:solidFill>
                <a:latin typeface="Helvetica Neue"/>
                <a:ea typeface="Helvetica Neue"/>
                <a:cs typeface="Helvetica Neue"/>
                <a:sym typeface="Helvetica Neue"/>
              </a:rPr>
              <a:t> </a:t>
            </a:r>
          </a:p>
          <a:p>
            <a:pPr marL="504369" marR="0" lvl="0" indent="-263069" algn="l" rtl="0">
              <a:lnSpc>
                <a:spcPct val="122200"/>
              </a:lnSpc>
              <a:spcBef>
                <a:spcPts val="1025"/>
              </a:spcBef>
              <a:buClr>
                <a:schemeClr val="dk1"/>
              </a:buClr>
              <a:buSzPct val="100000"/>
              <a:buFont typeface="Arial"/>
              <a:buChar char="•"/>
            </a:pPr>
            <a:r>
              <a:rPr lang="en-US" sz="1900" b="0" i="0" u="none" strike="noStrike" cap="none" baseline="0" dirty="0">
                <a:solidFill>
                  <a:srgbClr val="5A5A5A"/>
                </a:solidFill>
                <a:latin typeface="Helvetica Neue"/>
                <a:ea typeface="Helvetica Neue"/>
                <a:cs typeface="Helvetica Neue"/>
                <a:sym typeface="Helvetica Neue"/>
              </a:rPr>
              <a:t>TDD (Test Driven Development) for APIs</a:t>
            </a:r>
          </a:p>
          <a:p>
            <a:pPr marL="504369" marR="0" lvl="0" indent="-263069" algn="l" rtl="0">
              <a:lnSpc>
                <a:spcPct val="122200"/>
              </a:lnSpc>
              <a:spcBef>
                <a:spcPts val="1025"/>
              </a:spcBef>
              <a:buClr>
                <a:schemeClr val="dk1"/>
              </a:buClr>
              <a:buSzPct val="100000"/>
              <a:buFont typeface="Arial"/>
              <a:buChar char="•"/>
            </a:pPr>
            <a:r>
              <a:rPr lang="en-US" sz="1900" b="0" i="0" u="none" strike="noStrike" cap="none" baseline="0" dirty="0">
                <a:solidFill>
                  <a:srgbClr val="5A5A5A"/>
                </a:solidFill>
                <a:latin typeface="Helvetica Neue"/>
                <a:ea typeface="Helvetica Neue"/>
                <a:cs typeface="Helvetica Neue"/>
                <a:sym typeface="Helvetica Neue"/>
              </a:rPr>
              <a:t>Faster to write than </a:t>
            </a:r>
            <a:r>
              <a:rPr lang="en-US" sz="1900" b="0" i="0" u="none" strike="noStrike" cap="none" baseline="0" dirty="0" smtClean="0">
                <a:solidFill>
                  <a:srgbClr val="5A5A5A"/>
                </a:solidFill>
                <a:latin typeface="Helvetica Neue"/>
                <a:ea typeface="Helvetica Neue"/>
                <a:cs typeface="Helvetica Neue"/>
                <a:sym typeface="Helvetica Neue"/>
              </a:rPr>
              <a:t>BDD (Behavior Driven</a:t>
            </a:r>
            <a:r>
              <a:rPr lang="en-US" sz="1900" b="0" i="0" u="none" strike="noStrike" cap="none" dirty="0" smtClean="0">
                <a:solidFill>
                  <a:srgbClr val="5A5A5A"/>
                </a:solidFill>
                <a:latin typeface="Helvetica Neue"/>
                <a:ea typeface="Helvetica Neue"/>
                <a:cs typeface="Helvetica Neue"/>
                <a:sym typeface="Helvetica Neue"/>
              </a:rPr>
              <a:t> Development)</a:t>
            </a:r>
          </a:p>
          <a:p>
            <a:pPr marL="504369" marR="0" lvl="0" indent="-263069" algn="l" rtl="0">
              <a:lnSpc>
                <a:spcPct val="122200"/>
              </a:lnSpc>
              <a:spcBef>
                <a:spcPts val="1025"/>
              </a:spcBef>
              <a:buClr>
                <a:schemeClr val="dk1"/>
              </a:buClr>
              <a:buSzPct val="100000"/>
              <a:buFont typeface="Arial"/>
              <a:buChar char="•"/>
            </a:pPr>
            <a:r>
              <a:rPr lang="en-US" sz="1900" baseline="0" dirty="0" smtClean="0">
                <a:solidFill>
                  <a:srgbClr val="5A5A5A"/>
                </a:solidFill>
              </a:rPr>
              <a:t>Mocha Testing</a:t>
            </a:r>
            <a:r>
              <a:rPr lang="en-US" sz="1900" dirty="0" smtClean="0">
                <a:solidFill>
                  <a:srgbClr val="5A5A5A"/>
                </a:solidFill>
              </a:rPr>
              <a:t> Framework, Chai for Assertions</a:t>
            </a:r>
            <a:endParaRPr lang="en-US" sz="1900" b="0" i="0" u="none" strike="noStrike" cap="none" baseline="0" dirty="0">
              <a:solidFill>
                <a:srgbClr val="5A5A5A"/>
              </a:solidFill>
              <a:latin typeface="Helvetica Neue"/>
              <a:ea typeface="Helvetica Neue"/>
              <a:cs typeface="Helvetica Neue"/>
              <a:sym typeface="Helvetica Neue"/>
            </a:endParaRPr>
          </a:p>
          <a:p>
            <a:pPr marL="0" marR="0" lvl="0" indent="0" algn="l" rtl="0">
              <a:lnSpc>
                <a:spcPct val="151666"/>
              </a:lnSpc>
              <a:spcBef>
                <a:spcPts val="0"/>
              </a:spcBef>
              <a:buClr>
                <a:schemeClr val="dk1"/>
              </a:buClr>
              <a:buSzPct val="25000"/>
              <a:buFont typeface="Arial"/>
              <a:buNone/>
            </a:pPr>
            <a:r>
              <a:rPr lang="en-US" sz="1900" b="0" i="0" u="none" strike="noStrike" cap="none" baseline="0" dirty="0">
                <a:solidFill>
                  <a:srgbClr val="5A5A5A"/>
                </a:solidFill>
                <a:highlight>
                  <a:srgbClr val="FFFFFF"/>
                </a:highlight>
                <a:latin typeface="Consolas"/>
                <a:ea typeface="Consolas"/>
                <a:cs typeface="Consolas"/>
                <a:sym typeface="Consolas"/>
              </a:rPr>
              <a:t>			</a:t>
            </a:r>
          </a:p>
        </p:txBody>
      </p:sp>
      <p:sp>
        <p:nvSpPr>
          <p:cNvPr id="703" name="Shape 703"/>
          <p:cNvSpPr txBox="1">
            <a:spLocks noGrp="1"/>
          </p:cNvSpPr>
          <p:nvPr>
            <p:ph type="sldNum" idx="12"/>
          </p:nvPr>
        </p:nvSpPr>
        <p:spPr>
          <a:xfrm>
            <a:off x="9438968"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28</a:t>
            </a:fld>
            <a:endParaRPr lang="en-US" sz="1400" b="0" i="0" u="none" strike="noStrike" cap="none" baseline="0">
              <a:solidFill>
                <a:srgbClr val="B8B8B8"/>
              </a:solidFill>
              <a:latin typeface="Arial"/>
              <a:ea typeface="Arial"/>
              <a:cs typeface="Arial"/>
              <a:sym typeface="Arial"/>
            </a:endParaRPr>
          </a:p>
        </p:txBody>
      </p:sp>
      <p:sp>
        <p:nvSpPr>
          <p:cNvPr id="704" name="Shape 704"/>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1" indent="0" algn="l" rtl="0">
              <a:spcBef>
                <a:spcPts val="0"/>
              </a:spcBef>
              <a:buSzPct val="25000"/>
              <a:buNone/>
            </a:pPr>
            <a:r>
              <a:rPr lang="en-US" sz="2600" b="1" i="0" u="none" strike="noStrike" cap="none" baseline="0">
                <a:solidFill>
                  <a:schemeClr val="dk2"/>
                </a:solidFill>
                <a:latin typeface="Helvetica Neue"/>
                <a:ea typeface="Helvetica Neue"/>
                <a:cs typeface="Helvetica Neue"/>
                <a:sym typeface="Helvetica Neue"/>
              </a:rPr>
              <a:t>Testing</a:t>
            </a:r>
          </a:p>
        </p:txBody>
      </p:sp>
      <p:sp>
        <p:nvSpPr>
          <p:cNvPr id="705" name="Shape 705"/>
          <p:cNvSpPr txBox="1"/>
          <p:nvPr/>
        </p:nvSpPr>
        <p:spPr>
          <a:xfrm>
            <a:off x="546231" y="3106680"/>
            <a:ext cx="10714826" cy="3113999"/>
          </a:xfrm>
          <a:prstGeom prst="rect">
            <a:avLst/>
          </a:prstGeom>
          <a:solidFill>
            <a:srgbClr val="000000"/>
          </a:solidFill>
          <a:ln>
            <a:noFill/>
          </a:ln>
        </p:spPr>
        <p:txBody>
          <a:bodyPr lIns="117125" tIns="117125" rIns="117125" bIns="117125" anchor="t" anchorCtr="0">
            <a:noAutofit/>
          </a:bodyPr>
          <a:lstStyle/>
          <a:p>
            <a:pPr marL="0" marR="0" lvl="0" indent="0" algn="l" rtl="0">
              <a:spcBef>
                <a:spcPts val="0"/>
              </a:spcBef>
              <a:buSzPct val="25000"/>
              <a:buNone/>
            </a:pPr>
            <a:r>
              <a:rPr lang="en-US" sz="1200" b="0" i="0" u="none" strike="noStrike" cap="none" baseline="0">
                <a:solidFill>
                  <a:srgbClr val="F8F8F8"/>
                </a:solidFill>
                <a:latin typeface="Consolas"/>
                <a:ea typeface="Consolas"/>
                <a:cs typeface="Consolas"/>
                <a:sym typeface="Consolas"/>
              </a:rPr>
              <a:t> describe(</a:t>
            </a:r>
            <a:r>
              <a:rPr lang="en-US" sz="1200" b="0" i="0" u="none" strike="noStrike" cap="none" baseline="0">
                <a:solidFill>
                  <a:srgbClr val="61CE3C"/>
                </a:solidFill>
                <a:latin typeface="Consolas"/>
                <a:ea typeface="Consolas"/>
                <a:cs typeface="Consolas"/>
                <a:sym typeface="Consolas"/>
              </a:rPr>
              <a:t>'Check weather in cities'</a:t>
            </a:r>
            <a:r>
              <a:rPr lang="en-US" sz="1200" b="0" i="0" u="none" strike="noStrike" cap="none" baseline="0">
                <a:solidFill>
                  <a:srgbClr val="F8F8F8"/>
                </a:solidFill>
                <a:latin typeface="Consolas"/>
                <a:ea typeface="Consolas"/>
                <a:cs typeface="Consolas"/>
                <a:sym typeface="Consolas"/>
              </a:rPr>
              <a:t>, </a:t>
            </a:r>
            <a:r>
              <a:rPr lang="en-US" sz="1200" b="0" i="0" u="none" strike="noStrike" cap="none" baseline="0">
                <a:solidFill>
                  <a:srgbClr val="FBDE2D"/>
                </a:solidFill>
                <a:latin typeface="Consolas"/>
                <a:ea typeface="Consolas"/>
                <a:cs typeface="Consolas"/>
                <a:sym typeface="Consolas"/>
              </a:rPr>
              <a:t>function</a:t>
            </a:r>
            <a:r>
              <a:rPr lang="en-US" sz="1200" b="0" i="0" u="none" strike="noStrike" cap="none" baseline="0">
                <a:solidFill>
                  <a:srgbClr val="F8F8F8"/>
                </a:solidFill>
                <a:latin typeface="Consolas"/>
                <a:ea typeface="Consolas"/>
                <a:cs typeface="Consolas"/>
                <a:sym typeface="Consolas"/>
              </a:rPr>
              <a:t>()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async.each(weatherData.simpleWeatherArray() , </a:t>
            </a:r>
            <a:r>
              <a:rPr lang="en-US" sz="1200" b="0" i="0" u="none" strike="noStrike" cap="none" baseline="0">
                <a:solidFill>
                  <a:srgbClr val="FBDE2D"/>
                </a:solidFill>
                <a:latin typeface="Consolas"/>
                <a:ea typeface="Consolas"/>
                <a:cs typeface="Consolas"/>
                <a:sym typeface="Consolas"/>
              </a:rPr>
              <a:t>function</a:t>
            </a:r>
            <a:r>
              <a:rPr lang="en-US" sz="1200" b="0" i="0" u="none" strike="noStrike" cap="none" baseline="0">
                <a:solidFill>
                  <a:srgbClr val="F8F8F8"/>
                </a:solidFill>
                <a:latin typeface="Consolas"/>
                <a:ea typeface="Consolas"/>
                <a:cs typeface="Consolas"/>
                <a:sym typeface="Consolas"/>
              </a:rPr>
              <a:t>(cityData, callback)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it(</a:t>
            </a:r>
            <a:r>
              <a:rPr lang="en-US" sz="1200" b="0" i="0" u="none" strike="noStrike" cap="none" baseline="0">
                <a:solidFill>
                  <a:srgbClr val="61CE3C"/>
                </a:solidFill>
                <a:latin typeface="Consolas"/>
                <a:ea typeface="Consolas"/>
                <a:cs typeface="Consolas"/>
                <a:sym typeface="Consolas"/>
              </a:rPr>
              <a:t>'you should be able to get forecast weather for '</a:t>
            </a:r>
            <a:r>
              <a:rPr lang="en-US" sz="1200" b="0" i="0" u="none" strike="noStrike" cap="none" baseline="0">
                <a:solidFill>
                  <a:srgbClr val="F8F8F8"/>
                </a:solidFill>
                <a:latin typeface="Consolas"/>
                <a:ea typeface="Consolas"/>
                <a:cs typeface="Consolas"/>
                <a:sym typeface="Consolas"/>
              </a:rPr>
              <a:t> </a:t>
            </a:r>
            <a:r>
              <a:rPr lang="en-US" sz="1200" b="0" i="0" u="none" strike="noStrike" cap="none" baseline="0">
                <a:solidFill>
                  <a:srgbClr val="FBDE2D"/>
                </a:solidFill>
                <a:latin typeface="Consolas"/>
                <a:ea typeface="Consolas"/>
                <a:cs typeface="Consolas"/>
                <a:sym typeface="Consolas"/>
              </a:rPr>
              <a:t>+</a:t>
            </a:r>
            <a:r>
              <a:rPr lang="en-US" sz="1200" b="0" i="0" u="none" strike="noStrike" cap="none" baseline="0">
                <a:solidFill>
                  <a:srgbClr val="F8F8F8"/>
                </a:solidFill>
                <a:latin typeface="Consolas"/>
                <a:ea typeface="Consolas"/>
                <a:cs typeface="Consolas"/>
                <a:sym typeface="Consolas"/>
              </a:rPr>
              <a:t> cityData.</a:t>
            </a:r>
            <a:r>
              <a:rPr lang="en-US" sz="1200" b="0" i="0" u="none" strike="noStrike" cap="none" baseline="0">
                <a:solidFill>
                  <a:srgbClr val="8DA6CE"/>
                </a:solidFill>
                <a:latin typeface="Consolas"/>
                <a:ea typeface="Consolas"/>
                <a:cs typeface="Consolas"/>
                <a:sym typeface="Consolas"/>
              </a:rPr>
              <a:t>name</a:t>
            </a:r>
            <a:r>
              <a:rPr lang="en-US" sz="1200" b="0" i="0" u="none" strike="noStrike" cap="none" baseline="0">
                <a:solidFill>
                  <a:srgbClr val="F8F8F8"/>
                </a:solidFill>
                <a:latin typeface="Consolas"/>
                <a:ea typeface="Consolas"/>
                <a:cs typeface="Consolas"/>
                <a:sym typeface="Consolas"/>
              </a:rPr>
              <a:t> </a:t>
            </a:r>
            <a:r>
              <a:rPr lang="en-US" sz="1200" b="0" i="0" u="none" strike="noStrike" cap="none" baseline="0">
                <a:solidFill>
                  <a:srgbClr val="FBDE2D"/>
                </a:solidFill>
                <a:latin typeface="Consolas"/>
                <a:ea typeface="Consolas"/>
                <a:cs typeface="Consolas"/>
                <a:sym typeface="Consolas"/>
              </a:rPr>
              <a:t>+</a:t>
            </a:r>
            <a:r>
              <a:rPr lang="en-US" sz="1200" b="0" i="0" u="none" strike="noStrike" cap="none" baseline="0">
                <a:solidFill>
                  <a:srgbClr val="F8F8F8"/>
                </a:solidFill>
                <a:latin typeface="Consolas"/>
                <a:ea typeface="Consolas"/>
                <a:cs typeface="Consolas"/>
                <a:sym typeface="Consolas"/>
              </a:rPr>
              <a:t> </a:t>
            </a:r>
            <a:r>
              <a:rPr lang="en-US" sz="1200" b="0" i="0" u="none" strike="noStrike" cap="none" baseline="0">
                <a:solidFill>
                  <a:srgbClr val="61CE3C"/>
                </a:solidFill>
                <a:latin typeface="Consolas"/>
                <a:ea typeface="Consolas"/>
                <a:cs typeface="Consolas"/>
                <a:sym typeface="Consolas"/>
              </a:rPr>
              <a:t>' from this API Proxy.'</a:t>
            </a:r>
            <a:r>
              <a:rPr lang="en-US" sz="1200" b="0" i="0" u="none" strike="noStrike" cap="none" baseline="0">
                <a:solidFill>
                  <a:srgbClr val="F8F8F8"/>
                </a:solidFill>
                <a:latin typeface="Consolas"/>
                <a:ea typeface="Consolas"/>
                <a:cs typeface="Consolas"/>
                <a:sym typeface="Consolas"/>
              </a:rPr>
              <a:t>, </a:t>
            </a:r>
            <a:r>
              <a:rPr lang="en-US" sz="1200" b="0" i="0" u="none" strike="noStrike" cap="none" baseline="0">
                <a:solidFill>
                  <a:srgbClr val="FBDE2D"/>
                </a:solidFill>
                <a:latin typeface="Consolas"/>
                <a:ea typeface="Consolas"/>
                <a:cs typeface="Consolas"/>
                <a:sym typeface="Consolas"/>
              </a:rPr>
              <a:t>function</a:t>
            </a:r>
            <a:r>
              <a:rPr lang="en-US" sz="1200" b="0" i="0" u="none" strike="noStrike" cap="none" baseline="0">
                <a:solidFill>
                  <a:srgbClr val="F8F8F8"/>
                </a:solidFill>
                <a:latin typeface="Consolas"/>
                <a:ea typeface="Consolas"/>
                <a:cs typeface="Consolas"/>
                <a:sym typeface="Consolas"/>
              </a:rPr>
              <a:t>(done)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a:t>
            </a:r>
            <a:r>
              <a:rPr lang="en-US" sz="1200" b="0" i="0" u="none" strike="noStrike" cap="none" baseline="0">
                <a:solidFill>
                  <a:srgbClr val="FBDE2D"/>
                </a:solidFill>
                <a:latin typeface="Consolas"/>
                <a:ea typeface="Consolas"/>
                <a:cs typeface="Consolas"/>
                <a:sym typeface="Consolas"/>
              </a:rPr>
              <a:t>var</a:t>
            </a:r>
            <a:r>
              <a:rPr lang="en-US" sz="1200" b="0" i="0" u="none" strike="noStrike" cap="none" baseline="0">
                <a:solidFill>
                  <a:srgbClr val="F8F8F8"/>
                </a:solidFill>
                <a:latin typeface="Consolas"/>
                <a:ea typeface="Consolas"/>
                <a:cs typeface="Consolas"/>
                <a:sym typeface="Consolas"/>
              </a:rPr>
              <a:t> options </a:t>
            </a:r>
            <a:r>
              <a:rPr lang="en-US" sz="1200" b="0" i="0" u="none" strike="noStrike" cap="none" baseline="0">
                <a:solidFill>
                  <a:srgbClr val="FBDE2D"/>
                </a:solidFill>
                <a:latin typeface="Consolas"/>
                <a:ea typeface="Consolas"/>
                <a:cs typeface="Consolas"/>
                <a:sym typeface="Consolas"/>
              </a:rPr>
              <a:t>=</a:t>
            </a:r>
            <a:r>
              <a:rPr lang="en-US" sz="1200" b="0" i="0" u="none" strike="noStrike" cap="none" baseline="0">
                <a:solidFill>
                  <a:srgbClr val="F8F8F8"/>
                </a:solidFill>
                <a:latin typeface="Consolas"/>
                <a:ea typeface="Consolas"/>
                <a:cs typeface="Consolas"/>
                <a:sym typeface="Consolas"/>
              </a:rPr>
              <a:t>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url: cityData.url, </a:t>
            </a:r>
            <a:r>
              <a:rPr lang="en-US" sz="1200" b="0" i="0" u="none" strike="noStrike" cap="none" baseline="0">
                <a:solidFill>
                  <a:srgbClr val="AEAEAE"/>
                </a:solidFill>
                <a:latin typeface="Consolas"/>
                <a:ea typeface="Consolas"/>
                <a:cs typeface="Consolas"/>
                <a:sym typeface="Consolas"/>
              </a:rPr>
              <a:t>//'https://testmyapi-test.apigee.net/weathergrunt/apigee/forecastrss?w=2502265',</a:t>
            </a:r>
            <a:r>
              <a:rPr lang="en-US" sz="1200" b="0" i="0" u="none" strike="noStrike" cap="none" baseline="0">
                <a:solidFill>
                  <a:srgbClr val="F8F8F8"/>
                </a:solidFill>
                <a:latin typeface="Consolas"/>
                <a:ea typeface="Consolas"/>
                <a:cs typeface="Consolas"/>
                <a:sym typeface="Consolas"/>
              </a:rPr>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headers: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a:t>
            </a:r>
            <a:r>
              <a:rPr lang="en-US" sz="1200" b="0" i="0" u="none" strike="noStrike" cap="none" baseline="0">
                <a:solidFill>
                  <a:srgbClr val="61CE3C"/>
                </a:solidFill>
                <a:latin typeface="Consolas"/>
                <a:ea typeface="Consolas"/>
                <a:cs typeface="Consolas"/>
                <a:sym typeface="Consolas"/>
              </a:rPr>
              <a:t>'User-Agent'</a:t>
            </a:r>
            <a:r>
              <a:rPr lang="en-US" sz="1200" b="0" i="0" u="none" strike="noStrike" cap="none" baseline="0">
                <a:solidFill>
                  <a:srgbClr val="F8F8F8"/>
                </a:solidFill>
                <a:latin typeface="Consolas"/>
                <a:ea typeface="Consolas"/>
                <a:cs typeface="Consolas"/>
                <a:sym typeface="Consolas"/>
              </a:rPr>
              <a:t>: </a:t>
            </a:r>
            <a:r>
              <a:rPr lang="en-US" sz="1200" b="0" i="0" u="none" strike="noStrike" cap="none" baseline="0">
                <a:solidFill>
                  <a:srgbClr val="61CE3C"/>
                </a:solidFill>
                <a:latin typeface="Consolas"/>
                <a:ea typeface="Consolas"/>
                <a:cs typeface="Consolas"/>
                <a:sym typeface="Consolas"/>
              </a:rPr>
              <a:t>'request'</a:t>
            </a:r>
            <a:r>
              <a:rPr lang="en-US" sz="1200" b="0" i="0" u="none" strike="noStrike" cap="none" baseline="0">
                <a:solidFill>
                  <a:srgbClr val="F8F8F8"/>
                </a:solidFill>
                <a:latin typeface="Consolas"/>
                <a:ea typeface="Consolas"/>
                <a:cs typeface="Consolas"/>
                <a:sym typeface="Consolas"/>
              </a:rPr>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request(options, </a:t>
            </a:r>
            <a:r>
              <a:rPr lang="en-US" sz="1200" b="0" i="0" u="none" strike="noStrike" cap="none" baseline="0">
                <a:solidFill>
                  <a:srgbClr val="FBDE2D"/>
                </a:solidFill>
                <a:latin typeface="Consolas"/>
                <a:ea typeface="Consolas"/>
                <a:cs typeface="Consolas"/>
                <a:sym typeface="Consolas"/>
              </a:rPr>
              <a:t>function</a:t>
            </a:r>
            <a:r>
              <a:rPr lang="en-US" sz="1200" b="0" i="0" u="none" strike="noStrike" cap="none" baseline="0">
                <a:solidFill>
                  <a:srgbClr val="F8F8F8"/>
                </a:solidFill>
                <a:latin typeface="Consolas"/>
                <a:ea typeface="Consolas"/>
                <a:cs typeface="Consolas"/>
                <a:sym typeface="Consolas"/>
              </a:rPr>
              <a:t> (error, response, body)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expect(body).to.contain(cityData.</a:t>
            </a:r>
            <a:r>
              <a:rPr lang="en-US" sz="1200" b="0" i="0" u="none" strike="noStrike" cap="none" baseline="0">
                <a:solidFill>
                  <a:srgbClr val="8DA6CE"/>
                </a:solidFill>
                <a:latin typeface="Consolas"/>
                <a:ea typeface="Consolas"/>
                <a:cs typeface="Consolas"/>
                <a:sym typeface="Consolas"/>
              </a:rPr>
              <a:t>name</a:t>
            </a:r>
            <a:r>
              <a:rPr lang="en-US" sz="1200" b="0" i="0" u="none" strike="noStrike" cap="none" baseline="0">
                <a:solidFill>
                  <a:srgbClr val="F8F8F8"/>
                </a:solidFill>
                <a:latin typeface="Consolas"/>
                <a:ea typeface="Consolas"/>
                <a:cs typeface="Consolas"/>
                <a:sym typeface="Consolas"/>
              </a:rPr>
              <a:t>) </a:t>
            </a:r>
            <a:r>
              <a:rPr lang="en-US" sz="1200" b="0" i="0" u="none" strike="noStrike" cap="none" baseline="0">
                <a:solidFill>
                  <a:srgbClr val="AEAEAE"/>
                </a:solidFill>
                <a:latin typeface="Consolas"/>
                <a:ea typeface="Consolas"/>
                <a:cs typeface="Consolas"/>
                <a:sym typeface="Consolas"/>
              </a:rPr>
              <a:t>//Sunnyvale, Madrid</a:t>
            </a:r>
            <a:r>
              <a:rPr lang="en-US" sz="1200" b="0" i="0" u="none" strike="noStrike" cap="none" baseline="0">
                <a:solidFill>
                  <a:srgbClr val="F8F8F8"/>
                </a:solidFill>
                <a:latin typeface="Consolas"/>
                <a:ea typeface="Consolas"/>
                <a:cs typeface="Consolas"/>
                <a:sym typeface="Consolas"/>
              </a:rPr>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assert.equal(cityData.responseCode, response.statusCode)</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done()</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callback();</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a:t>
            </a:r>
            <a:br>
              <a:rPr lang="en-US" sz="1200" b="0" i="0" u="none" strike="noStrike" cap="none" baseline="0">
                <a:solidFill>
                  <a:srgbClr val="F8F8F8"/>
                </a:solidFill>
                <a:latin typeface="Consolas"/>
                <a:ea typeface="Consolas"/>
                <a:cs typeface="Consolas"/>
                <a:sym typeface="Consolas"/>
              </a:rPr>
            </a:br>
            <a:r>
              <a:rPr lang="en-US" sz="1200" b="0" i="0" u="none" strike="noStrike" cap="none" baseline="0">
                <a:solidFill>
                  <a:srgbClr val="F8F8F8"/>
                </a:solidFill>
                <a:latin typeface="Consolas"/>
                <a:ea typeface="Consolas"/>
                <a:cs typeface="Consolas"/>
                <a:sym typeface="Consolas"/>
              </a:rPr>
              <a:t>  });</a:t>
            </a:r>
          </a:p>
        </p:txBody>
      </p:sp>
      <p:pic>
        <p:nvPicPr>
          <p:cNvPr id="706" name="Shape 706"/>
          <p:cNvPicPr preferRelativeResize="0"/>
          <p:nvPr/>
        </p:nvPicPr>
        <p:blipFill rotWithShape="1">
          <a:blip r:embed="rId4">
            <a:alphaModFix/>
          </a:blip>
          <a:srcRect/>
          <a:stretch/>
        </p:blipFill>
        <p:spPr>
          <a:xfrm>
            <a:off x="6868738" y="1394790"/>
            <a:ext cx="1711181" cy="1344029"/>
          </a:xfrm>
          <a:prstGeom prst="rect">
            <a:avLst/>
          </a:prstGeom>
          <a:noFill/>
          <a:ln>
            <a:noFill/>
          </a:ln>
        </p:spPr>
      </p:pic>
      <p:pic>
        <p:nvPicPr>
          <p:cNvPr id="707" name="Shape 707"/>
          <p:cNvPicPr preferRelativeResize="0"/>
          <p:nvPr/>
        </p:nvPicPr>
        <p:blipFill rotWithShape="1">
          <a:blip r:embed="rId5">
            <a:alphaModFix/>
          </a:blip>
          <a:srcRect/>
          <a:stretch/>
        </p:blipFill>
        <p:spPr>
          <a:xfrm>
            <a:off x="8618346" y="1417841"/>
            <a:ext cx="1449754" cy="1209929"/>
          </a:xfrm>
          <a:prstGeom prst="rect">
            <a:avLst/>
          </a:prstGeom>
          <a:noFill/>
          <a:ln>
            <a:noFill/>
          </a:ln>
        </p:spPr>
      </p:pic>
      <p:pic>
        <p:nvPicPr>
          <p:cNvPr id="708" name="Shape 708"/>
          <p:cNvPicPr preferRelativeResize="0"/>
          <p:nvPr/>
        </p:nvPicPr>
        <p:blipFill rotWithShape="1">
          <a:blip r:embed="rId6">
            <a:alphaModFix/>
          </a:blip>
          <a:srcRect/>
          <a:stretch/>
        </p:blipFill>
        <p:spPr>
          <a:xfrm>
            <a:off x="10302090" y="1480470"/>
            <a:ext cx="1342964" cy="1209929"/>
          </a:xfrm>
          <a:prstGeom prst="rect">
            <a:avLst/>
          </a:prstGeom>
          <a:noFill/>
          <a:ln>
            <a:noFill/>
          </a:ln>
        </p:spPr>
      </p:pic>
    </p:spTree>
  </p:cSld>
  <p:clrMapOvr>
    <a:masterClrMapping/>
  </p:clrMapOvr>
  <p:transition xmlns:p14="http://schemas.microsoft.com/office/powerpoint/2010/mai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332764" y="1019023"/>
            <a:ext cx="11488820" cy="5402518"/>
          </a:xfrm>
          <a:prstGeom prst="rect">
            <a:avLst/>
          </a:prstGeom>
          <a:noFill/>
          <a:ln>
            <a:noFill/>
          </a:ln>
        </p:spPr>
        <p:txBody>
          <a:bodyPr lIns="0" tIns="55300" rIns="110600" bIns="55300" anchor="t" anchorCtr="0">
            <a:noAutofit/>
          </a:bodyPr>
          <a:lstStyle/>
          <a:p>
            <a:pPr marL="178970" marR="0" lvl="1" indent="-1169" algn="l" rtl="0">
              <a:lnSpc>
                <a:spcPct val="101833"/>
              </a:lnSpc>
              <a:spcBef>
                <a:spcPts val="0"/>
              </a:spcBef>
              <a:buClr>
                <a:schemeClr val="dk2"/>
              </a:buClr>
              <a:buSzPct val="25000"/>
              <a:buFont typeface="Arial"/>
              <a:buNone/>
            </a:pPr>
            <a:r>
              <a:rPr lang="en-US" sz="2600" b="1" i="0" u="none" strike="noStrike" cap="none" baseline="0" dirty="0" smtClean="0">
                <a:solidFill>
                  <a:schemeClr val="dk2"/>
                </a:solidFill>
                <a:latin typeface="Helvetica Neue"/>
                <a:ea typeface="Helvetica Neue"/>
                <a:cs typeface="Helvetica Neue"/>
                <a:sym typeface="Helvetica Neue"/>
              </a:rPr>
              <a:t>POSTMAN</a:t>
            </a:r>
            <a:endParaRPr lang="en-US" sz="2600" b="1" i="0" u="none" strike="noStrike" cap="none" baseline="0" dirty="0">
              <a:solidFill>
                <a:schemeClr val="dk2"/>
              </a:solidFill>
              <a:latin typeface="Helvetica Neue"/>
              <a:ea typeface="Helvetica Neue"/>
              <a:cs typeface="Helvetica Neue"/>
              <a:sym typeface="Helvetica Neue"/>
            </a:endParaRPr>
          </a:p>
          <a:p>
            <a:pPr marL="504369" marR="0" lvl="0" indent="-263069" algn="l" rtl="0">
              <a:lnSpc>
                <a:spcPct val="122200"/>
              </a:lnSpc>
              <a:spcBef>
                <a:spcPts val="1025"/>
              </a:spcBef>
              <a:buClr>
                <a:schemeClr val="dk1"/>
              </a:buClr>
              <a:buSzPct val="100000"/>
              <a:buFont typeface="Arial"/>
              <a:buChar char="•"/>
            </a:pPr>
            <a:r>
              <a:rPr lang="en-US" sz="1800" b="0" i="0" u="none" strike="noStrike" cap="none" baseline="0" dirty="0">
                <a:solidFill>
                  <a:schemeClr val="dk1"/>
                </a:solidFill>
                <a:latin typeface="Helvetica Neue"/>
                <a:ea typeface="Helvetica Neue"/>
                <a:cs typeface="Helvetica Neue"/>
                <a:sym typeface="Helvetica Neue"/>
              </a:rPr>
              <a:t>Postman an API Testing tool</a:t>
            </a:r>
          </a:p>
          <a:p>
            <a:pPr marL="504369" marR="0" lvl="0" indent="-263069" algn="l" rtl="0">
              <a:lnSpc>
                <a:spcPct val="122200"/>
              </a:lnSpc>
              <a:spcBef>
                <a:spcPts val="1025"/>
              </a:spcBef>
              <a:buClr>
                <a:schemeClr val="dk1"/>
              </a:buClr>
              <a:buSzPct val="100000"/>
              <a:buFont typeface="Arial"/>
              <a:buChar char="•"/>
            </a:pPr>
            <a:r>
              <a:rPr lang="en-US" sz="1800" b="0" i="0" u="none" strike="noStrike" cap="none" baseline="0" dirty="0">
                <a:solidFill>
                  <a:schemeClr val="dk1"/>
                </a:solidFill>
                <a:latin typeface="Helvetica Neue"/>
                <a:ea typeface="Helvetica Neue"/>
                <a:cs typeface="Helvetica Neue"/>
                <a:sym typeface="Helvetica Neue"/>
              </a:rPr>
              <a:t>Very widely used by Developer and Tester community</a:t>
            </a:r>
          </a:p>
          <a:p>
            <a:pPr marL="504369" marR="0" lvl="0" indent="-263069" algn="l" rtl="0">
              <a:lnSpc>
                <a:spcPct val="122200"/>
              </a:lnSpc>
              <a:spcBef>
                <a:spcPts val="1025"/>
              </a:spcBef>
              <a:buClr>
                <a:schemeClr val="dk1"/>
              </a:buClr>
              <a:buSzPct val="100000"/>
              <a:buFont typeface="Arial"/>
              <a:buChar char="•"/>
            </a:pPr>
            <a:r>
              <a:rPr lang="en-US" sz="1800" b="0" i="0" u="none" strike="noStrike" cap="none" baseline="0" dirty="0">
                <a:solidFill>
                  <a:schemeClr val="dk1"/>
                </a:solidFill>
                <a:latin typeface="Helvetica Neue"/>
                <a:ea typeface="Helvetica Neue"/>
                <a:cs typeface="Helvetica Neue"/>
                <a:sym typeface="Helvetica Neue"/>
              </a:rPr>
              <a:t>Add Jetpacks - </a:t>
            </a:r>
            <a:r>
              <a:rPr lang="en-US" sz="1800" b="0" i="0" u="none" strike="noStrike" cap="none" baseline="0" dirty="0">
                <a:solidFill>
                  <a:schemeClr val="dk1"/>
                </a:solidFill>
                <a:highlight>
                  <a:srgbClr val="FFFFFF"/>
                </a:highlight>
                <a:latin typeface="Helvetica Neue"/>
                <a:ea typeface="Helvetica Neue"/>
                <a:cs typeface="Helvetica Neue"/>
                <a:sym typeface="Helvetica Neue"/>
              </a:rPr>
              <a:t>They are awesome $9 </a:t>
            </a:r>
            <a:r>
              <a:rPr lang="en-US" sz="1800" b="0" i="0" u="none" strike="noStrike" cap="none" baseline="0" dirty="0" smtClean="0">
                <a:solidFill>
                  <a:schemeClr val="dk1"/>
                </a:solidFill>
                <a:highlight>
                  <a:srgbClr val="FFFFFF"/>
                </a:highlight>
                <a:latin typeface="Helvetica Neue"/>
                <a:ea typeface="Helvetica Neue"/>
                <a:cs typeface="Helvetica Neue"/>
                <a:sym typeface="Helvetica Neue"/>
              </a:rPr>
              <a:t>upgrades</a:t>
            </a:r>
            <a:endParaRPr lang="en-US" sz="1800" b="0" i="0" u="none" strike="noStrike" cap="none" baseline="0" dirty="0">
              <a:solidFill>
                <a:schemeClr val="dk1"/>
              </a:solidFill>
              <a:highlight>
                <a:srgbClr val="FFFFFF"/>
              </a:highlight>
              <a:latin typeface="Helvetica Neue"/>
              <a:ea typeface="Helvetica Neue"/>
              <a:cs typeface="Helvetica Neue"/>
              <a:sym typeface="Helvetica Neue"/>
            </a:endParaRPr>
          </a:p>
        </p:txBody>
      </p:sp>
      <p:sp>
        <p:nvSpPr>
          <p:cNvPr id="715" name="Shape 715"/>
          <p:cNvSpPr txBox="1">
            <a:spLocks noGrp="1"/>
          </p:cNvSpPr>
          <p:nvPr>
            <p:ph type="sldNum" idx="12"/>
          </p:nvPr>
        </p:nvSpPr>
        <p:spPr>
          <a:xfrm>
            <a:off x="9438968"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29</a:t>
            </a:fld>
            <a:endParaRPr lang="en-US" sz="1400" b="0" i="0" u="none" strike="noStrike" cap="none" baseline="0">
              <a:solidFill>
                <a:srgbClr val="B8B8B8"/>
              </a:solidFill>
              <a:latin typeface="Arial"/>
              <a:ea typeface="Arial"/>
              <a:cs typeface="Arial"/>
              <a:sym typeface="Arial"/>
            </a:endParaRPr>
          </a:p>
        </p:txBody>
      </p:sp>
      <p:sp>
        <p:nvSpPr>
          <p:cNvPr id="716" name="Shape 716"/>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1" indent="0" algn="l" rtl="0">
              <a:spcBef>
                <a:spcPts val="0"/>
              </a:spcBef>
              <a:buSzPct val="25000"/>
              <a:buNone/>
            </a:pPr>
            <a:r>
              <a:rPr lang="en-US" sz="2600" b="1" i="0" u="none" strike="noStrike" cap="none" baseline="0">
                <a:solidFill>
                  <a:schemeClr val="dk2"/>
                </a:solidFill>
                <a:latin typeface="Helvetica Neue"/>
                <a:ea typeface="Helvetica Neue"/>
                <a:cs typeface="Helvetica Neue"/>
                <a:sym typeface="Helvetica Neue"/>
              </a:rPr>
              <a:t>Testing</a:t>
            </a:r>
          </a:p>
        </p:txBody>
      </p:sp>
      <p:pic>
        <p:nvPicPr>
          <p:cNvPr id="717" name="Shape 717"/>
          <p:cNvPicPr preferRelativeResize="0"/>
          <p:nvPr/>
        </p:nvPicPr>
        <p:blipFill rotWithShape="1">
          <a:blip r:embed="rId3">
            <a:alphaModFix/>
          </a:blip>
          <a:srcRect/>
          <a:stretch/>
        </p:blipFill>
        <p:spPr>
          <a:xfrm>
            <a:off x="9492028" y="1182665"/>
            <a:ext cx="1941883" cy="1749518"/>
          </a:xfrm>
          <a:prstGeom prst="rect">
            <a:avLst/>
          </a:prstGeom>
          <a:noFill/>
          <a:ln>
            <a:noFill/>
          </a:ln>
        </p:spPr>
      </p:pic>
    </p:spTree>
  </p:cSld>
  <p:clrMapOvr>
    <a:masterClrMapping/>
  </p:clrMapOvr>
  <p:transition xmlns:p14="http://schemas.microsoft.com/office/powerpoint/2010/mai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rgbClr val="FD2A00"/>
              </a:buClr>
              <a:buSzPct val="25000"/>
              <a:buFont typeface="Helvetica Neue"/>
              <a:buNone/>
            </a:pPr>
            <a:r>
              <a:rPr lang="en-US" sz="3600" b="0" i="0" u="none" strike="noStrike" cap="none" baseline="0">
                <a:solidFill>
                  <a:srgbClr val="FD2A00"/>
                </a:solidFill>
                <a:latin typeface="Helvetica Neue"/>
                <a:ea typeface="Helvetica Neue"/>
                <a:cs typeface="Helvetica Neue"/>
                <a:sym typeface="Helvetica Neue"/>
              </a:rPr>
              <a:t>Agenda</a:t>
            </a:r>
          </a:p>
        </p:txBody>
      </p:sp>
      <p:sp>
        <p:nvSpPr>
          <p:cNvPr id="366" name="Shape 366"/>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3</a:t>
            </a:fld>
            <a:endParaRPr lang="en-US" sz="1200" b="0" i="0" u="none" strike="noStrike" cap="none" baseline="0">
              <a:solidFill>
                <a:srgbClr val="BDBDBD"/>
              </a:solidFill>
              <a:latin typeface="Helvetica Neue"/>
              <a:ea typeface="Helvetica Neue"/>
              <a:cs typeface="Helvetica Neue"/>
              <a:sym typeface="Helvetica Neue"/>
            </a:endParaRPr>
          </a:p>
        </p:txBody>
      </p:sp>
      <p:graphicFrame>
        <p:nvGraphicFramePr>
          <p:cNvPr id="367" name="Shape 367"/>
          <p:cNvGraphicFramePr/>
          <p:nvPr>
            <p:extLst>
              <p:ext uri="{D42A27DB-BD31-4B8C-83A1-F6EECF244321}">
                <p14:modId xmlns:p14="http://schemas.microsoft.com/office/powerpoint/2010/main" val="3903776359"/>
              </p:ext>
            </p:extLst>
          </p:nvPr>
        </p:nvGraphicFramePr>
        <p:xfrm>
          <a:off x="1820516" y="1777228"/>
          <a:ext cx="8006800" cy="4816200"/>
        </p:xfrm>
        <a:graphic>
          <a:graphicData uri="http://schemas.openxmlformats.org/drawingml/2006/table">
            <a:tbl>
              <a:tblPr bandRow="1">
                <a:noFill/>
                <a:tableStyleId>{DFB0B851-2358-4E38-967C-ABB8807504F6}</a:tableStyleId>
              </a:tblPr>
              <a:tblGrid>
                <a:gridCol w="1277550"/>
                <a:gridCol w="326625"/>
                <a:gridCol w="4875825"/>
                <a:gridCol w="1526800"/>
              </a:tblGrid>
              <a:tr h="602025">
                <a:tc>
                  <a:txBody>
                    <a:bodyPr/>
                    <a:lstStyle/>
                    <a:p>
                      <a:pPr marL="0" marR="0" lvl="0" indent="0" algn="r" rtl="0">
                        <a:spcBef>
                          <a:spcPts val="0"/>
                        </a:spcBef>
                        <a:buSzPct val="25000"/>
                        <a:buNone/>
                      </a:pPr>
                      <a:r>
                        <a:rPr lang="en-US" sz="2300" b="0" u="none" strike="noStrike" cap="none" baseline="0" dirty="0" smtClean="0">
                          <a:solidFill>
                            <a:schemeClr val="accent2"/>
                          </a:solidFill>
                          <a:latin typeface="Helvetica Neue"/>
                          <a:ea typeface="Helvetica Neue"/>
                          <a:cs typeface="Helvetica Neue"/>
                          <a:sym typeface="Helvetica Neue"/>
                        </a:rPr>
                        <a:t>1.</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marL="0" marR="0" lvl="0" indent="0" algn="l" rtl="0">
                        <a:spcBef>
                          <a:spcPts val="0"/>
                        </a:spcBef>
                        <a:buNone/>
                      </a:pPr>
                      <a:endParaRPr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accent2"/>
                        </a:buClr>
                        <a:buSzPct val="25000"/>
                        <a:buFont typeface="Helvetica Neue"/>
                        <a:buNone/>
                      </a:pPr>
                      <a:r>
                        <a:rPr lang="en-US" sz="2300" b="0" u="none" strike="noStrike" cap="none" baseline="0" dirty="0" smtClean="0">
                          <a:solidFill>
                            <a:schemeClr val="accent2"/>
                          </a:solidFill>
                          <a:latin typeface="Helvetica Neue"/>
                          <a:ea typeface="Helvetica Neue"/>
                          <a:cs typeface="Helvetica Neue"/>
                          <a:sym typeface="Helvetica Neue"/>
                        </a:rPr>
                        <a:t>Set up </a:t>
                      </a:r>
                      <a:r>
                        <a:rPr lang="en-US" sz="2300" b="0" u="none" strike="noStrike" cap="none" baseline="0" dirty="0" err="1" smtClean="0">
                          <a:solidFill>
                            <a:schemeClr val="accent2"/>
                          </a:solidFill>
                          <a:latin typeface="Helvetica Neue"/>
                          <a:ea typeface="Helvetica Neue"/>
                          <a:cs typeface="Helvetica Neue"/>
                          <a:sym typeface="Helvetica Neue"/>
                        </a:rPr>
                        <a:t>Node.js</a:t>
                      </a:r>
                      <a:r>
                        <a:rPr lang="en-US" sz="2300" b="0" u="none" strike="noStrike" cap="none" baseline="0" dirty="0" smtClean="0">
                          <a:solidFill>
                            <a:schemeClr val="accent2"/>
                          </a:solidFill>
                          <a:latin typeface="Helvetica Neue"/>
                          <a:ea typeface="Helvetica Neue"/>
                          <a:cs typeface="Helvetica Neue"/>
                          <a:sym typeface="Helvetica Neue"/>
                        </a:rPr>
                        <a:t> API in Apigee</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2300" b="0" u="none" strike="noStrike" cap="none" baseline="0" dirty="0" smtClean="0">
                          <a:solidFill>
                            <a:schemeClr val="accent2"/>
                          </a:solidFill>
                          <a:latin typeface="Helvetica Neue"/>
                          <a:ea typeface="Helvetica Neue"/>
                          <a:cs typeface="Helvetica Neue"/>
                          <a:sym typeface="Helvetica Neue"/>
                        </a:rPr>
                        <a:t>8.00</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r>
              <a:tr h="602025">
                <a:tc>
                  <a:txBody>
                    <a:bodyPr/>
                    <a:lstStyle/>
                    <a:p>
                      <a:pPr marL="0" marR="0" lvl="0" indent="0" algn="r" rtl="0">
                        <a:spcBef>
                          <a:spcPts val="0"/>
                        </a:spcBef>
                        <a:buSzPct val="25000"/>
                        <a:buNone/>
                      </a:pPr>
                      <a:r>
                        <a:rPr lang="en-US" sz="2300" b="0" u="none" strike="noStrike" cap="none" baseline="0" dirty="0">
                          <a:solidFill>
                            <a:schemeClr val="accent2"/>
                          </a:solidFill>
                          <a:latin typeface="Helvetica Neue"/>
                          <a:ea typeface="Helvetica Neue"/>
                          <a:cs typeface="Helvetica Neue"/>
                          <a:sym typeface="Helvetica Neue"/>
                        </a:rPr>
                        <a:t>2.</a:t>
                      </a: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None/>
                      </a:pPr>
                      <a:endParaRPr sz="2300" b="0" u="none" strike="noStrike" cap="none" baseline="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accent2"/>
                        </a:buClr>
                        <a:buSzPct val="25000"/>
                        <a:buFont typeface="Helvetica Neue"/>
                        <a:buNone/>
                      </a:pPr>
                      <a:r>
                        <a:rPr lang="en-US" sz="2300" b="0" u="none" strike="noStrike" cap="none" baseline="0" dirty="0">
                          <a:solidFill>
                            <a:schemeClr val="accent2"/>
                          </a:solidFill>
                          <a:latin typeface="Helvetica Neue"/>
                          <a:ea typeface="Helvetica Neue"/>
                          <a:cs typeface="Helvetica Neue"/>
                          <a:sym typeface="Helvetica Neue"/>
                        </a:rPr>
                        <a:t>Build API scaffolding with Yeoman</a:t>
                      </a: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2300" b="0" u="none" strike="noStrike" cap="none" baseline="0" dirty="0" smtClean="0">
                          <a:solidFill>
                            <a:schemeClr val="accent2"/>
                          </a:solidFill>
                          <a:latin typeface="Helvetica Neue"/>
                          <a:ea typeface="Helvetica Neue"/>
                          <a:cs typeface="Helvetica Neue"/>
                          <a:sym typeface="Helvetica Neue"/>
                        </a:rPr>
                        <a:t>15:</a:t>
                      </a:r>
                      <a:r>
                        <a:rPr lang="en-US" sz="2300" b="0" u="none" strike="noStrike" cap="none" baseline="0" dirty="0">
                          <a:solidFill>
                            <a:schemeClr val="accent2"/>
                          </a:solidFill>
                          <a:latin typeface="Helvetica Neue"/>
                          <a:ea typeface="Helvetica Neue"/>
                          <a:cs typeface="Helvetica Neue"/>
                          <a:sym typeface="Helvetica Neue"/>
                        </a:rPr>
                        <a:t>00</a:t>
                      </a: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602025">
                <a:tc>
                  <a:txBody>
                    <a:bodyPr/>
                    <a:lstStyle/>
                    <a:p>
                      <a:pPr marL="0" marR="0" lvl="0" indent="0" algn="r" rtl="0">
                        <a:spcBef>
                          <a:spcPts val="0"/>
                        </a:spcBef>
                        <a:buSzPct val="25000"/>
                        <a:buNone/>
                      </a:pPr>
                      <a:r>
                        <a:rPr lang="en-US" sz="2300" b="0" u="none" strike="noStrike" cap="none" baseline="0">
                          <a:solidFill>
                            <a:schemeClr val="accent2"/>
                          </a:solidFill>
                          <a:latin typeface="Helvetica Neue"/>
                          <a:ea typeface="Helvetica Neue"/>
                          <a:cs typeface="Helvetica Neue"/>
                          <a:sym typeface="Helvetica Neue"/>
                        </a:rPr>
                        <a:t>3.</a:t>
                      </a: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marL="0" marR="0" lvl="0" indent="0" algn="l" rtl="0">
                        <a:spcBef>
                          <a:spcPts val="0"/>
                        </a:spcBef>
                        <a:buNone/>
                      </a:pPr>
                      <a:endParaRPr sz="2300" b="0" u="none" strike="noStrike" cap="none" baseline="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accent2"/>
                        </a:buClr>
                        <a:buSzPct val="25000"/>
                        <a:buFont typeface="Helvetica Neue"/>
                        <a:buNone/>
                      </a:pPr>
                      <a:r>
                        <a:rPr lang="en-US" sz="2300" b="0" u="none" strike="noStrike" cap="none" baseline="0" dirty="0">
                          <a:solidFill>
                            <a:schemeClr val="accent2"/>
                          </a:solidFill>
                          <a:latin typeface="Helvetica Neue"/>
                          <a:ea typeface="Helvetica Neue"/>
                          <a:cs typeface="Helvetica Neue"/>
                          <a:sym typeface="Helvetica Neue"/>
                        </a:rPr>
                        <a:t>Use Grunt to build and deploy</a:t>
                      </a: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2300" b="0" u="none" strike="noStrike" cap="none" baseline="0" dirty="0" smtClean="0">
                          <a:solidFill>
                            <a:schemeClr val="accent2"/>
                          </a:solidFill>
                          <a:latin typeface="Helvetica Neue"/>
                          <a:ea typeface="Helvetica Neue"/>
                          <a:cs typeface="Helvetica Neue"/>
                          <a:sym typeface="Helvetica Neue"/>
                        </a:rPr>
                        <a:t>10:</a:t>
                      </a:r>
                      <a:r>
                        <a:rPr lang="en-US" sz="2300" b="0" u="none" strike="noStrike" cap="none" baseline="0" dirty="0">
                          <a:solidFill>
                            <a:schemeClr val="accent2"/>
                          </a:solidFill>
                          <a:latin typeface="Helvetica Neue"/>
                          <a:ea typeface="Helvetica Neue"/>
                          <a:cs typeface="Helvetica Neue"/>
                          <a:sym typeface="Helvetica Neue"/>
                        </a:rPr>
                        <a:t>0</a:t>
                      </a:r>
                      <a:r>
                        <a:rPr lang="en-US" sz="2300" b="0" u="none" strike="noStrike" cap="none" baseline="0" dirty="0" smtClean="0">
                          <a:solidFill>
                            <a:schemeClr val="accent2"/>
                          </a:solidFill>
                          <a:latin typeface="Helvetica Neue"/>
                          <a:ea typeface="Helvetica Neue"/>
                          <a:cs typeface="Helvetica Neue"/>
                          <a:sym typeface="Helvetica Neue"/>
                        </a:rPr>
                        <a:t>0</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r>
              <a:tr h="602025">
                <a:tc>
                  <a:txBody>
                    <a:bodyPr/>
                    <a:lstStyle/>
                    <a:p>
                      <a:pPr marL="0" marR="0" lvl="0" indent="0" algn="r" rtl="0">
                        <a:spcBef>
                          <a:spcPts val="0"/>
                        </a:spcBef>
                        <a:buSzPct val="25000"/>
                        <a:buNone/>
                      </a:pPr>
                      <a:r>
                        <a:rPr lang="en-US" sz="2300" b="0" u="none" strike="noStrike" cap="none" baseline="0" dirty="0" smtClean="0">
                          <a:solidFill>
                            <a:schemeClr val="accent2"/>
                          </a:solidFill>
                          <a:latin typeface="Helvetica Neue"/>
                          <a:ea typeface="Helvetica Neue"/>
                          <a:cs typeface="Helvetica Neue"/>
                          <a:sym typeface="Helvetica Neue"/>
                        </a:rPr>
                        <a:t>4.</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marL="0" marR="0" lvl="0" indent="0" algn="l" rtl="0">
                        <a:spcBef>
                          <a:spcPts val="0"/>
                        </a:spcBef>
                        <a:buNone/>
                      </a:pPr>
                      <a:endParaRPr sz="2300" b="0" u="none" strike="noStrike" cap="none" baseline="0">
                        <a:solidFill>
                          <a:schemeClr val="accent2"/>
                        </a:solidFill>
                        <a:latin typeface="Helvetica Neue"/>
                        <a:ea typeface="Helvetica Neue"/>
                        <a:cs typeface="Helvetica Neue"/>
                        <a:sym typeface="Helvetica Neue"/>
                      </a:endParaRPr>
                    </a:p>
                  </a:txBody>
                  <a:tcPr marL="52875" marR="52875" marT="26475" marB="2647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accent2"/>
                        </a:buClr>
                        <a:buSzPct val="25000"/>
                        <a:buFont typeface="Helvetica Neue"/>
                        <a:buNone/>
                      </a:pPr>
                      <a:r>
                        <a:rPr lang="en-US" sz="2300" b="0" u="none" strike="noStrike" cap="none" baseline="0" dirty="0" smtClean="0">
                          <a:solidFill>
                            <a:schemeClr val="accent2"/>
                          </a:solidFill>
                          <a:latin typeface="Helvetica Neue"/>
                          <a:ea typeface="Helvetica Neue"/>
                          <a:cs typeface="Helvetica Neue"/>
                          <a:sym typeface="Helvetica Neue"/>
                        </a:rPr>
                        <a:t>Use Git for Source Control</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2300" b="0" u="none" strike="noStrike" cap="none" baseline="0" dirty="0" smtClean="0">
                          <a:solidFill>
                            <a:schemeClr val="accent2"/>
                          </a:solidFill>
                          <a:latin typeface="Helvetica Neue"/>
                          <a:ea typeface="Helvetica Neue"/>
                          <a:cs typeface="Helvetica Neue"/>
                          <a:sym typeface="Helvetica Neue"/>
                        </a:rPr>
                        <a:t>5.00</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r>
              <a:tr h="602025">
                <a:tc>
                  <a:txBody>
                    <a:bodyPr/>
                    <a:lstStyle/>
                    <a:p>
                      <a:pPr marL="0" marR="0" lvl="0" indent="0" algn="r" rtl="0">
                        <a:spcBef>
                          <a:spcPts val="0"/>
                        </a:spcBef>
                        <a:buSzPct val="25000"/>
                        <a:buNone/>
                      </a:pPr>
                      <a:r>
                        <a:rPr lang="en-US" sz="2300" b="0" u="none" strike="noStrike" cap="none" baseline="0" dirty="0">
                          <a:solidFill>
                            <a:schemeClr val="accent2"/>
                          </a:solidFill>
                          <a:latin typeface="Helvetica Neue"/>
                          <a:ea typeface="Helvetica Neue"/>
                          <a:cs typeface="Helvetica Neue"/>
                          <a:sym typeface="Helvetica Neue"/>
                        </a:rPr>
                        <a:t>5</a:t>
                      </a:r>
                      <a:r>
                        <a:rPr lang="en-US" sz="2300" b="0" u="none" strike="noStrike" cap="none" baseline="0" dirty="0" smtClean="0">
                          <a:solidFill>
                            <a:schemeClr val="accent2"/>
                          </a:solidFill>
                          <a:latin typeface="Helvetica Neue"/>
                          <a:ea typeface="Helvetica Neue"/>
                          <a:cs typeface="Helvetica Neue"/>
                          <a:sym typeface="Helvetica Neue"/>
                        </a:rPr>
                        <a:t>.</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None/>
                      </a:pPr>
                      <a:endParaRPr sz="2300" b="0" u="none" strike="noStrike" cap="none" baseline="0">
                        <a:solidFill>
                          <a:schemeClr val="accent2"/>
                        </a:solidFill>
                        <a:latin typeface="Helvetica Neue"/>
                        <a:ea typeface="Helvetica Neue"/>
                        <a:cs typeface="Helvetica Neue"/>
                        <a:sym typeface="Helvetica Neue"/>
                      </a:endParaRPr>
                    </a:p>
                  </a:txBody>
                  <a:tcPr marL="52875" marR="52875" marT="26475" marB="2647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accent2"/>
                        </a:buClr>
                        <a:buSzPct val="25000"/>
                        <a:buFont typeface="Helvetica Neue"/>
                        <a:buNone/>
                      </a:pPr>
                      <a:r>
                        <a:rPr lang="en-US" sz="2300" b="0" u="none" strike="noStrike" cap="none" baseline="0" dirty="0">
                          <a:solidFill>
                            <a:schemeClr val="accent2"/>
                          </a:solidFill>
                          <a:latin typeface="Helvetica Neue"/>
                          <a:ea typeface="Helvetica Neue"/>
                          <a:cs typeface="Helvetica Neue"/>
                          <a:sym typeface="Helvetica Neue"/>
                        </a:rPr>
                        <a:t>Test using </a:t>
                      </a:r>
                      <a:r>
                        <a:rPr lang="en-US" sz="2300" b="0" u="none" strike="noStrike" cap="none" baseline="0" dirty="0" smtClean="0">
                          <a:solidFill>
                            <a:schemeClr val="accent2"/>
                          </a:solidFill>
                          <a:latin typeface="Helvetica Neue"/>
                          <a:ea typeface="Helvetica Neue"/>
                          <a:cs typeface="Helvetica Neue"/>
                          <a:sym typeface="Helvetica Neue"/>
                        </a:rPr>
                        <a:t>Postman</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2300" b="0" u="none" strike="noStrike" cap="none" baseline="0" dirty="0" smtClean="0">
                          <a:solidFill>
                            <a:schemeClr val="accent2"/>
                          </a:solidFill>
                          <a:latin typeface="Helvetica Neue"/>
                          <a:ea typeface="Helvetica Neue"/>
                          <a:cs typeface="Helvetica Neue"/>
                          <a:sym typeface="Helvetica Neue"/>
                        </a:rPr>
                        <a:t>10:</a:t>
                      </a:r>
                      <a:r>
                        <a:rPr lang="en-US" sz="2300" b="0" u="none" strike="noStrike" cap="none" baseline="0" dirty="0">
                          <a:solidFill>
                            <a:schemeClr val="accent2"/>
                          </a:solidFill>
                          <a:latin typeface="Helvetica Neue"/>
                          <a:ea typeface="Helvetica Neue"/>
                          <a:cs typeface="Helvetica Neue"/>
                          <a:sym typeface="Helvetica Neue"/>
                        </a:rPr>
                        <a:t>00</a:t>
                      </a:r>
                    </a:p>
                  </a:txBody>
                  <a:tcPr marL="52875" marR="52875" marT="26475" marB="2647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602025">
                <a:tc>
                  <a:txBody>
                    <a:bodyPr/>
                    <a:lstStyle/>
                    <a:p>
                      <a:pPr marL="0" marR="0" lvl="0" indent="0" algn="r" rtl="0">
                        <a:spcBef>
                          <a:spcPts val="0"/>
                        </a:spcBef>
                        <a:buSzPct val="25000"/>
                        <a:buNone/>
                      </a:pPr>
                      <a:r>
                        <a:rPr lang="en-US" sz="2300" b="0" u="none" strike="noStrike" cap="none" baseline="0" dirty="0">
                          <a:solidFill>
                            <a:schemeClr val="accent2"/>
                          </a:solidFill>
                          <a:latin typeface="Helvetica Neue"/>
                          <a:ea typeface="Helvetica Neue"/>
                          <a:cs typeface="Helvetica Neue"/>
                          <a:sym typeface="Helvetica Neue"/>
                        </a:rPr>
                        <a:t>6</a:t>
                      </a:r>
                      <a:r>
                        <a:rPr lang="en-US" sz="2300" b="0" u="none" strike="noStrike" cap="none" baseline="0" dirty="0" smtClean="0">
                          <a:solidFill>
                            <a:schemeClr val="accent2"/>
                          </a:solidFill>
                          <a:latin typeface="Helvetica Neue"/>
                          <a:ea typeface="Helvetica Neue"/>
                          <a:cs typeface="Helvetica Neue"/>
                          <a:sym typeface="Helvetica Neue"/>
                        </a:rPr>
                        <a:t>.</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None/>
                      </a:pPr>
                      <a:endParaRPr sz="2300" b="0" u="none" strike="noStrike" cap="none" baseline="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accent2"/>
                        </a:buClr>
                        <a:buSzPct val="25000"/>
                        <a:buFont typeface="Helvetica Neue"/>
                        <a:buNone/>
                      </a:pPr>
                      <a:r>
                        <a:rPr lang="en-US" sz="2300" b="0" u="none" strike="noStrike" cap="none" baseline="0" dirty="0">
                          <a:solidFill>
                            <a:schemeClr val="accent2"/>
                          </a:solidFill>
                          <a:latin typeface="Helvetica Neue"/>
                          <a:ea typeface="Helvetica Neue"/>
                          <a:cs typeface="Helvetica Neue"/>
                          <a:sym typeface="Helvetica Neue"/>
                        </a:rPr>
                        <a:t>Test using Mocha, Chai and Nock</a:t>
                      </a: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2300" b="0" u="none" strike="noStrike" cap="none" baseline="0" dirty="0" smtClean="0">
                          <a:solidFill>
                            <a:schemeClr val="accent2"/>
                          </a:solidFill>
                          <a:latin typeface="Helvetica Neue"/>
                          <a:ea typeface="Helvetica Neue"/>
                          <a:cs typeface="Helvetica Neue"/>
                          <a:sym typeface="Helvetica Neue"/>
                        </a:rPr>
                        <a:t>10:</a:t>
                      </a:r>
                      <a:r>
                        <a:rPr lang="en-US" sz="2300" b="0" u="none" strike="noStrike" cap="none" baseline="0" dirty="0">
                          <a:solidFill>
                            <a:schemeClr val="accent2"/>
                          </a:solidFill>
                          <a:latin typeface="Helvetica Neue"/>
                          <a:ea typeface="Helvetica Neue"/>
                          <a:cs typeface="Helvetica Neue"/>
                          <a:sym typeface="Helvetica Neue"/>
                        </a:rPr>
                        <a:t>00</a:t>
                      </a: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602025">
                <a:tc>
                  <a:txBody>
                    <a:bodyPr/>
                    <a:lstStyle/>
                    <a:p>
                      <a:pPr marL="0" marR="0" lvl="0" indent="0" algn="r" rtl="0">
                        <a:spcBef>
                          <a:spcPts val="0"/>
                        </a:spcBef>
                        <a:buSzPct val="25000"/>
                        <a:buNone/>
                      </a:pPr>
                      <a:r>
                        <a:rPr lang="en-US" sz="2300" b="0" u="none" strike="noStrike" cap="none" baseline="0" dirty="0">
                          <a:solidFill>
                            <a:schemeClr val="accent2"/>
                          </a:solidFill>
                          <a:latin typeface="Helvetica Neue"/>
                          <a:ea typeface="Helvetica Neue"/>
                          <a:cs typeface="Helvetica Neue"/>
                          <a:sym typeface="Helvetica Neue"/>
                        </a:rPr>
                        <a:t>7</a:t>
                      </a:r>
                      <a:r>
                        <a:rPr lang="en-US" sz="2300" b="0" u="none" strike="noStrike" cap="none" baseline="0" dirty="0" smtClean="0">
                          <a:solidFill>
                            <a:schemeClr val="accent2"/>
                          </a:solidFill>
                          <a:latin typeface="Helvetica Neue"/>
                          <a:ea typeface="Helvetica Neue"/>
                          <a:cs typeface="Helvetica Neue"/>
                          <a:sym typeface="Helvetica Neue"/>
                        </a:rPr>
                        <a:t>.</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None/>
                      </a:pPr>
                      <a:endParaRPr sz="2300" b="0" u="none" strike="noStrike" cap="none" baseline="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accent2"/>
                        </a:buClr>
                        <a:buSzPct val="25000"/>
                        <a:buFont typeface="Helvetica Neue"/>
                        <a:buNone/>
                      </a:pPr>
                      <a:r>
                        <a:rPr lang="en-US" sz="2300" b="0" u="none" strike="noStrike" cap="none" baseline="0" dirty="0" smtClean="0">
                          <a:solidFill>
                            <a:schemeClr val="accent2"/>
                          </a:solidFill>
                          <a:latin typeface="Helvetica Neue"/>
                          <a:ea typeface="Helvetica Neue"/>
                          <a:cs typeface="Helvetica Neue"/>
                          <a:sym typeface="Helvetica Neue"/>
                        </a:rPr>
                        <a:t>API Documentation</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2300" b="0" u="none" strike="noStrike" cap="none" baseline="0" dirty="0" smtClean="0">
                          <a:solidFill>
                            <a:schemeClr val="accent2"/>
                          </a:solidFill>
                          <a:latin typeface="Helvetica Neue"/>
                          <a:ea typeface="Helvetica Neue"/>
                          <a:cs typeface="Helvetica Neue"/>
                          <a:sym typeface="Helvetica Neue"/>
                        </a:rPr>
                        <a:t>5:</a:t>
                      </a:r>
                      <a:r>
                        <a:rPr lang="en-US" sz="2300" b="0" u="none" strike="noStrike" cap="none" baseline="0" dirty="0">
                          <a:solidFill>
                            <a:schemeClr val="accent2"/>
                          </a:solidFill>
                          <a:latin typeface="Helvetica Neue"/>
                          <a:ea typeface="Helvetica Neue"/>
                          <a:cs typeface="Helvetica Neue"/>
                          <a:sym typeface="Helvetica Neue"/>
                        </a:rPr>
                        <a:t>0</a:t>
                      </a:r>
                      <a:r>
                        <a:rPr lang="en-US" sz="2300" b="0" u="none" strike="noStrike" cap="none" baseline="0" dirty="0" smtClean="0">
                          <a:solidFill>
                            <a:schemeClr val="accent2"/>
                          </a:solidFill>
                          <a:latin typeface="Helvetica Neue"/>
                          <a:ea typeface="Helvetica Neue"/>
                          <a:cs typeface="Helvetica Neue"/>
                          <a:sym typeface="Helvetica Neue"/>
                        </a:rPr>
                        <a:t>0</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602025">
                <a:tc>
                  <a:txBody>
                    <a:bodyPr/>
                    <a:lstStyle/>
                    <a:p>
                      <a:pPr marL="0" marR="0" lvl="0" indent="0" algn="r" rtl="0">
                        <a:spcBef>
                          <a:spcPts val="0"/>
                        </a:spcBef>
                        <a:buSzPct val="25000"/>
                        <a:buNone/>
                      </a:pPr>
                      <a:r>
                        <a:rPr lang="en-US" sz="2300" b="0" u="none" strike="noStrike" cap="none" baseline="0" dirty="0">
                          <a:solidFill>
                            <a:schemeClr val="accent2"/>
                          </a:solidFill>
                          <a:latin typeface="Helvetica Neue"/>
                          <a:ea typeface="Helvetica Neue"/>
                          <a:cs typeface="Helvetica Neue"/>
                          <a:sym typeface="Helvetica Neue"/>
                        </a:rPr>
                        <a:t>8</a:t>
                      </a:r>
                      <a:r>
                        <a:rPr lang="en-US" sz="2300" b="0" u="none" strike="noStrike" cap="none" baseline="0" dirty="0" smtClean="0">
                          <a:solidFill>
                            <a:schemeClr val="accent2"/>
                          </a:solidFill>
                          <a:latin typeface="Helvetica Neue"/>
                          <a:ea typeface="Helvetica Neue"/>
                          <a:cs typeface="Helvetica Neue"/>
                          <a:sym typeface="Helvetica Neue"/>
                        </a:rPr>
                        <a:t>.</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None/>
                      </a:pPr>
                      <a:endParaRPr sz="2300" b="0" u="none" strike="noStrike" cap="none" baseline="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accent2"/>
                        </a:buClr>
                        <a:buSzPct val="25000"/>
                        <a:buFont typeface="Helvetica Neue"/>
                        <a:buNone/>
                      </a:pPr>
                      <a:r>
                        <a:rPr lang="en-US" sz="2300" b="0" u="none" strike="noStrike" cap="none" baseline="0" dirty="0" smtClean="0">
                          <a:solidFill>
                            <a:schemeClr val="accent2"/>
                          </a:solidFill>
                          <a:latin typeface="Helvetica Neue"/>
                          <a:ea typeface="Helvetica Neue"/>
                          <a:cs typeface="Helvetica Neue"/>
                          <a:sym typeface="Helvetica Neue"/>
                        </a:rPr>
                        <a:t>Use Travis to set up CI</a:t>
                      </a:r>
                      <a:endParaRPr lang="en-US" sz="2300" b="0" u="none" strike="noStrike" cap="none" baseline="0" dirty="0">
                        <a:solidFill>
                          <a:schemeClr val="accent2"/>
                        </a:solidFill>
                        <a:latin typeface="Helvetica Neue"/>
                        <a:ea typeface="Helvetica Neue"/>
                        <a:cs typeface="Helvetica Neue"/>
                        <a:sym typeface="Helvetica Neue"/>
                      </a:endParaRP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2300" b="0" u="none" strike="noStrike" cap="none" baseline="0" dirty="0" smtClean="0">
                          <a:solidFill>
                            <a:schemeClr val="accent2"/>
                          </a:solidFill>
                          <a:latin typeface="Helvetica Neue"/>
                          <a:ea typeface="Helvetica Neue"/>
                          <a:cs typeface="Helvetica Neue"/>
                          <a:sym typeface="Helvetica Neue"/>
                        </a:rPr>
                        <a:t>30:</a:t>
                      </a:r>
                      <a:r>
                        <a:rPr lang="en-US" sz="2300" b="0" u="none" strike="noStrike" cap="none" baseline="0" dirty="0">
                          <a:solidFill>
                            <a:schemeClr val="accent2"/>
                          </a:solidFill>
                          <a:latin typeface="Helvetica Neue"/>
                          <a:ea typeface="Helvetica Neue"/>
                          <a:cs typeface="Helvetica Neue"/>
                          <a:sym typeface="Helvetica Neue"/>
                        </a:rPr>
                        <a:t>00</a:t>
                      </a:r>
                    </a:p>
                  </a:txBody>
                  <a:tcPr marL="52875" marR="52875" marT="26475" marB="264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bl>
          </a:graphicData>
        </a:graphic>
      </p:graphicFrame>
      <p:sp>
        <p:nvSpPr>
          <p:cNvPr id="368" name="Shape 368"/>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2" name="Rectangle 1"/>
          <p:cNvSpPr/>
          <p:nvPr/>
        </p:nvSpPr>
        <p:spPr>
          <a:xfrm>
            <a:off x="585997" y="1113874"/>
            <a:ext cx="10181503" cy="954107"/>
          </a:xfrm>
          <a:prstGeom prst="rect">
            <a:avLst/>
          </a:prstGeom>
        </p:spPr>
        <p:txBody>
          <a:bodyPr wrap="square">
            <a:spAutoFit/>
          </a:bodyPr>
          <a:lstStyle/>
          <a:p>
            <a:pPr lvl="0">
              <a:buClr>
                <a:schemeClr val="dk2"/>
              </a:buClr>
              <a:buSzPct val="25000"/>
            </a:pPr>
            <a:r>
              <a:rPr lang="en-US" sz="2800" dirty="0">
                <a:solidFill>
                  <a:schemeClr val="dk1"/>
                </a:solidFill>
                <a:latin typeface="Helvetica Neue"/>
                <a:ea typeface="Helvetica Neue"/>
                <a:cs typeface="Helvetica Neue"/>
                <a:sym typeface="Helvetica Neue"/>
              </a:rPr>
              <a:t>Set up Continuous Integration for API’s using Cloud Tools</a:t>
            </a:r>
          </a:p>
          <a:p>
            <a:pPr lvl="0">
              <a:buClr>
                <a:schemeClr val="dk2"/>
              </a:buClr>
            </a:pPr>
            <a:endParaRPr lang="en-US" sz="2800" b="1" dirty="0">
              <a:solidFill>
                <a:schemeClr val="dk1"/>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332764" y="1019023"/>
            <a:ext cx="11488820" cy="5402518"/>
          </a:xfrm>
          <a:prstGeom prst="rect">
            <a:avLst/>
          </a:prstGeom>
          <a:noFill/>
          <a:ln>
            <a:noFill/>
          </a:ln>
        </p:spPr>
        <p:txBody>
          <a:bodyPr lIns="0" tIns="55300" rIns="110600" bIns="55300" anchor="t" anchorCtr="0">
            <a:noAutofit/>
          </a:bodyPr>
          <a:lstStyle/>
          <a:p>
            <a:pPr marL="178970" marR="0" lvl="1" indent="-1169" algn="l" rtl="0">
              <a:lnSpc>
                <a:spcPct val="101833"/>
              </a:lnSpc>
              <a:spcBef>
                <a:spcPts val="0"/>
              </a:spcBef>
              <a:buClr>
                <a:schemeClr val="dk2"/>
              </a:buClr>
              <a:buSzPct val="25000"/>
              <a:buFont typeface="Arial"/>
              <a:buNone/>
            </a:pPr>
            <a:r>
              <a:rPr lang="en-US" sz="2600" b="1" i="0" u="none" strike="noStrike" cap="none" baseline="0" dirty="0" smtClean="0">
                <a:solidFill>
                  <a:schemeClr val="dk2"/>
                </a:solidFill>
                <a:latin typeface="Helvetica Neue"/>
                <a:ea typeface="Helvetica Neue"/>
                <a:cs typeface="Helvetica Neue"/>
                <a:sym typeface="Helvetica Neue"/>
              </a:rPr>
              <a:t>POSTMAN</a:t>
            </a:r>
            <a:r>
              <a:rPr lang="en-US" sz="2600" b="1" i="0" u="none" strike="noStrike" cap="none" dirty="0" smtClean="0">
                <a:solidFill>
                  <a:schemeClr val="dk2"/>
                </a:solidFill>
                <a:latin typeface="Helvetica Neue"/>
                <a:ea typeface="Helvetica Neue"/>
                <a:cs typeface="Helvetica Neue"/>
                <a:sym typeface="Helvetica Neue"/>
              </a:rPr>
              <a:t> with </a:t>
            </a:r>
            <a:r>
              <a:rPr lang="en-US" sz="2600" b="1" i="0" u="none" strike="noStrike" cap="none" baseline="0" dirty="0" smtClean="0">
                <a:solidFill>
                  <a:schemeClr val="dk2"/>
                </a:solidFill>
                <a:latin typeface="Helvetica Neue"/>
                <a:ea typeface="Helvetica Neue"/>
                <a:cs typeface="Helvetica Neue"/>
                <a:sym typeface="Helvetica Neue"/>
              </a:rPr>
              <a:t>Newman</a:t>
            </a:r>
            <a:endParaRPr lang="en-US" sz="2600" b="1" i="0" u="none" strike="noStrike" cap="none" baseline="0" dirty="0">
              <a:solidFill>
                <a:schemeClr val="dk2"/>
              </a:solidFill>
              <a:latin typeface="Helvetica Neue"/>
              <a:ea typeface="Helvetica Neue"/>
              <a:cs typeface="Helvetica Neue"/>
              <a:sym typeface="Helvetica Neue"/>
            </a:endParaRPr>
          </a:p>
          <a:p>
            <a:pPr marL="241300" marR="0" lvl="0" indent="0" algn="l" rtl="0">
              <a:lnSpc>
                <a:spcPct val="122200"/>
              </a:lnSpc>
              <a:spcBef>
                <a:spcPts val="1025"/>
              </a:spcBef>
              <a:buClr>
                <a:schemeClr val="dk1"/>
              </a:buClr>
              <a:buSzPct val="100000"/>
              <a:buNone/>
            </a:pPr>
            <a:r>
              <a:rPr lang="en-US" sz="1800" b="0" i="0" u="none" strike="noStrike" cap="none" baseline="0" dirty="0" smtClean="0">
                <a:solidFill>
                  <a:schemeClr val="dk1"/>
                </a:solidFill>
                <a:latin typeface="Helvetica Neue"/>
                <a:ea typeface="Helvetica Neue"/>
                <a:cs typeface="Helvetica Neue"/>
                <a:sym typeface="Helvetica Neue"/>
              </a:rPr>
              <a:t>Newman</a:t>
            </a:r>
            <a:endParaRPr lang="en-US" sz="1800" b="0" i="0" u="none" strike="noStrike" cap="none" baseline="0" dirty="0">
              <a:solidFill>
                <a:schemeClr val="dk1"/>
              </a:solidFill>
              <a:latin typeface="Helvetica Neue"/>
              <a:ea typeface="Helvetica Neue"/>
              <a:cs typeface="Helvetica Neue"/>
              <a:sym typeface="Helvetica Neue"/>
            </a:endParaRPr>
          </a:p>
          <a:p>
            <a:pPr marL="573088" marR="0" lvl="1" indent="747712" algn="l" rtl="0">
              <a:lnSpc>
                <a:spcPct val="122200"/>
              </a:lnSpc>
              <a:spcBef>
                <a:spcPts val="1025"/>
              </a:spcBef>
              <a:buClr>
                <a:schemeClr val="dk1"/>
              </a:buClr>
              <a:buSzPct val="100000"/>
              <a:buFont typeface="Arial"/>
              <a:buChar char="–"/>
            </a:pPr>
            <a:r>
              <a:rPr lang="en-US" sz="1800" b="0" i="0" u="none" strike="noStrike" cap="none" baseline="0" dirty="0">
                <a:solidFill>
                  <a:schemeClr val="dk1"/>
                </a:solidFill>
                <a:highlight>
                  <a:srgbClr val="FFFFFF"/>
                </a:highlight>
                <a:latin typeface="Helvetica Neue"/>
                <a:ea typeface="Helvetica Neue"/>
                <a:cs typeface="Helvetica Neue"/>
                <a:sym typeface="Helvetica Neue"/>
              </a:rPr>
              <a:t>A command-line collection runner for Postman. </a:t>
            </a:r>
          </a:p>
          <a:p>
            <a:pPr marL="573088" marR="0" lvl="1" indent="747712" algn="l" rtl="0">
              <a:lnSpc>
                <a:spcPct val="122200"/>
              </a:lnSpc>
              <a:spcBef>
                <a:spcPts val="1025"/>
              </a:spcBef>
              <a:buClr>
                <a:schemeClr val="dk1"/>
              </a:buClr>
              <a:buSzPct val="100000"/>
              <a:buFont typeface="Arial"/>
              <a:buChar char="–"/>
            </a:pPr>
            <a:r>
              <a:rPr lang="en-US" sz="1800" b="0" i="0" u="none" strike="noStrike" cap="none" baseline="0" dirty="0">
                <a:solidFill>
                  <a:schemeClr val="dk1"/>
                </a:solidFill>
                <a:highlight>
                  <a:srgbClr val="FFFFFF"/>
                </a:highlight>
                <a:latin typeface="Helvetica Neue"/>
                <a:ea typeface="Helvetica Neue"/>
                <a:cs typeface="Helvetica Neue"/>
                <a:sym typeface="Helvetica Neue"/>
              </a:rPr>
              <a:t>It allows you to effortlessly run and test a Postman collection</a:t>
            </a:r>
          </a:p>
          <a:p>
            <a:pPr marL="573088" marR="0" lvl="1" indent="747712" algn="l" rtl="0">
              <a:lnSpc>
                <a:spcPct val="122200"/>
              </a:lnSpc>
              <a:spcBef>
                <a:spcPts val="1025"/>
              </a:spcBef>
              <a:buClr>
                <a:schemeClr val="dk1"/>
              </a:buClr>
              <a:buSzPct val="100000"/>
              <a:buFont typeface="Arial"/>
              <a:buChar char="–"/>
            </a:pPr>
            <a:r>
              <a:rPr lang="en-US" sz="1800" b="0" i="0" u="none" strike="noStrike" cap="none" baseline="0" dirty="0">
                <a:solidFill>
                  <a:schemeClr val="dk1"/>
                </a:solidFill>
                <a:highlight>
                  <a:srgbClr val="FFFFFF"/>
                </a:highlight>
                <a:latin typeface="Helvetica Neue"/>
                <a:ea typeface="Helvetica Neue"/>
                <a:cs typeface="Helvetica Neue"/>
                <a:sym typeface="Helvetica Neue"/>
              </a:rPr>
              <a:t>Can be Integrated with your build tools like Maven/Grunt and make it part of your CI build</a:t>
            </a:r>
          </a:p>
          <a:p>
            <a:pPr marL="573088" marR="0" lvl="1" indent="747712" algn="l" rtl="0">
              <a:lnSpc>
                <a:spcPct val="122200"/>
              </a:lnSpc>
              <a:spcBef>
                <a:spcPts val="1025"/>
              </a:spcBef>
              <a:buClr>
                <a:schemeClr val="dk1"/>
              </a:buClr>
              <a:buSzPct val="100000"/>
              <a:buFont typeface="Arial"/>
              <a:buChar char="–"/>
            </a:pPr>
            <a:r>
              <a:rPr lang="en-US" sz="1800" b="0" i="0" u="none" strike="noStrike" cap="none" baseline="0" dirty="0">
                <a:solidFill>
                  <a:schemeClr val="dk1"/>
                </a:solidFill>
                <a:latin typeface="Helvetica Neue"/>
                <a:ea typeface="Helvetica Neue"/>
                <a:cs typeface="Helvetica Neue"/>
                <a:sym typeface="Helvetica Neue"/>
                <a:hlinkClick r:id="rId3"/>
              </a:rPr>
              <a:t>https://</a:t>
            </a:r>
            <a:r>
              <a:rPr lang="en-US" sz="1800" b="0" i="0" u="none" strike="noStrike" cap="none" baseline="0" dirty="0" err="1">
                <a:solidFill>
                  <a:schemeClr val="dk1"/>
                </a:solidFill>
                <a:latin typeface="Helvetica Neue"/>
                <a:ea typeface="Helvetica Neue"/>
                <a:cs typeface="Helvetica Neue"/>
                <a:sym typeface="Helvetica Neue"/>
                <a:hlinkClick r:id="rId3"/>
              </a:rPr>
              <a:t>www.getpostman.com</a:t>
            </a:r>
            <a:r>
              <a:rPr lang="en-US" sz="1800" b="0" i="0" u="none" strike="noStrike" cap="none" baseline="0" dirty="0">
                <a:solidFill>
                  <a:schemeClr val="dk1"/>
                </a:solidFill>
                <a:latin typeface="Helvetica Neue"/>
                <a:ea typeface="Helvetica Neue"/>
                <a:cs typeface="Helvetica Neue"/>
                <a:sym typeface="Helvetica Neue"/>
                <a:hlinkClick r:id="rId3"/>
              </a:rPr>
              <a:t>/docs/</a:t>
            </a:r>
            <a:r>
              <a:rPr lang="en-US" sz="1800" b="0" i="0" u="none" strike="noStrike" cap="none" baseline="0" dirty="0" err="1">
                <a:solidFill>
                  <a:schemeClr val="dk1"/>
                </a:solidFill>
                <a:latin typeface="Helvetica Neue"/>
                <a:ea typeface="Helvetica Neue"/>
                <a:cs typeface="Helvetica Neue"/>
                <a:sym typeface="Helvetica Neue"/>
                <a:hlinkClick r:id="rId3"/>
              </a:rPr>
              <a:t>newman_intro</a:t>
            </a:r>
            <a:endParaRPr lang="en-US" sz="18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51666"/>
              </a:lnSpc>
              <a:spcBef>
                <a:spcPts val="0"/>
              </a:spcBef>
              <a:buClr>
                <a:srgbClr val="000000"/>
              </a:buClr>
              <a:buSzPct val="25000"/>
              <a:buFont typeface="Arial"/>
              <a:buNone/>
            </a:pPr>
            <a:r>
              <a:rPr lang="en-US" sz="1900" b="0" i="0" u="none" strike="noStrike" cap="none" baseline="0" dirty="0">
                <a:solidFill>
                  <a:srgbClr val="333333"/>
                </a:solidFill>
                <a:highlight>
                  <a:srgbClr val="FFFFFF"/>
                </a:highlight>
                <a:latin typeface="Consolas"/>
                <a:ea typeface="Consolas"/>
                <a:cs typeface="Consolas"/>
                <a:sym typeface="Consolas"/>
              </a:rPr>
              <a:t>			</a:t>
            </a:r>
          </a:p>
        </p:txBody>
      </p:sp>
      <p:sp>
        <p:nvSpPr>
          <p:cNvPr id="715" name="Shape 715"/>
          <p:cNvSpPr txBox="1">
            <a:spLocks noGrp="1"/>
          </p:cNvSpPr>
          <p:nvPr>
            <p:ph type="sldNum" idx="12"/>
          </p:nvPr>
        </p:nvSpPr>
        <p:spPr>
          <a:xfrm>
            <a:off x="9438968"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30</a:t>
            </a:fld>
            <a:endParaRPr lang="en-US" sz="1400" b="0" i="0" u="none" strike="noStrike" cap="none" baseline="0">
              <a:solidFill>
                <a:srgbClr val="B8B8B8"/>
              </a:solidFill>
              <a:latin typeface="Arial"/>
              <a:ea typeface="Arial"/>
              <a:cs typeface="Arial"/>
              <a:sym typeface="Arial"/>
            </a:endParaRPr>
          </a:p>
        </p:txBody>
      </p:sp>
      <p:sp>
        <p:nvSpPr>
          <p:cNvPr id="716" name="Shape 716"/>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1" indent="0" algn="l" rtl="0">
              <a:spcBef>
                <a:spcPts val="0"/>
              </a:spcBef>
              <a:buSzPct val="25000"/>
              <a:buNone/>
            </a:pPr>
            <a:r>
              <a:rPr lang="en-US" sz="2600" b="1" i="0" u="none" strike="noStrike" cap="none" baseline="0">
                <a:solidFill>
                  <a:schemeClr val="dk2"/>
                </a:solidFill>
                <a:latin typeface="Helvetica Neue"/>
                <a:ea typeface="Helvetica Neue"/>
                <a:cs typeface="Helvetica Neue"/>
                <a:sym typeface="Helvetica Neue"/>
              </a:rPr>
              <a:t>Testing</a:t>
            </a:r>
          </a:p>
        </p:txBody>
      </p:sp>
      <p:pic>
        <p:nvPicPr>
          <p:cNvPr id="717" name="Shape 717"/>
          <p:cNvPicPr preferRelativeResize="0"/>
          <p:nvPr/>
        </p:nvPicPr>
        <p:blipFill rotWithShape="1">
          <a:blip r:embed="rId4">
            <a:alphaModFix/>
          </a:blip>
          <a:srcRect/>
          <a:stretch/>
        </p:blipFill>
        <p:spPr>
          <a:xfrm>
            <a:off x="9492028" y="1182665"/>
            <a:ext cx="1941883" cy="1749518"/>
          </a:xfrm>
          <a:prstGeom prst="rect">
            <a:avLst/>
          </a:prstGeom>
          <a:noFill/>
          <a:ln>
            <a:noFill/>
          </a:ln>
        </p:spPr>
      </p:pic>
    </p:spTree>
    <p:extLst>
      <p:ext uri="{BB962C8B-B14F-4D97-AF65-F5344CB8AC3E}">
        <p14:creationId xmlns:p14="http://schemas.microsoft.com/office/powerpoint/2010/main" val="674304701"/>
      </p:ext>
    </p:extLst>
  </p:cSld>
  <p:clrMapOvr>
    <a:masterClrMapping/>
  </p:clrMapOvr>
  <p:transition xmlns:p14="http://schemas.microsoft.com/office/powerpoint/2010/mai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body" idx="1"/>
          </p:nvPr>
        </p:nvSpPr>
        <p:spPr>
          <a:xfrm>
            <a:off x="0" y="894112"/>
            <a:ext cx="11555550" cy="2854798"/>
          </a:xfrm>
          <a:prstGeom prst="rect">
            <a:avLst/>
          </a:prstGeom>
          <a:noFill/>
          <a:ln>
            <a:noFill/>
          </a:ln>
        </p:spPr>
        <p:txBody>
          <a:bodyPr lIns="0" tIns="55300" rIns="110600" bIns="55300" anchor="t" anchorCtr="0">
            <a:noAutofit/>
          </a:bodyPr>
          <a:lstStyle/>
          <a:p>
            <a:pPr marL="553179" marR="0" lvl="1" indent="-19778" algn="l" rtl="0">
              <a:lnSpc>
                <a:spcPct val="101833"/>
              </a:lnSpc>
              <a:spcBef>
                <a:spcPts val="0"/>
              </a:spcBef>
              <a:buClr>
                <a:schemeClr val="dk2"/>
              </a:buClr>
              <a:buSzPct val="25000"/>
              <a:buFont typeface="Arial"/>
              <a:buNone/>
            </a:pPr>
            <a:r>
              <a:rPr lang="en-US" sz="2600" b="1" i="0" u="none" strike="noStrike" cap="none" baseline="0">
                <a:solidFill>
                  <a:schemeClr val="dk2"/>
                </a:solidFill>
                <a:latin typeface="Arial"/>
                <a:ea typeface="Arial"/>
                <a:cs typeface="Arial"/>
                <a:sym typeface="Arial"/>
              </a:rPr>
              <a:t>JMeter</a:t>
            </a:r>
          </a:p>
          <a:p>
            <a:pPr marL="927387" marR="0" lvl="1" indent="-254287" algn="l" rtl="0">
              <a:lnSpc>
                <a:spcPct val="122200"/>
              </a:lnSpc>
              <a:spcBef>
                <a:spcPts val="1025"/>
              </a:spcBef>
              <a:buClr>
                <a:schemeClr val="dk2"/>
              </a:buClr>
              <a:buFont typeface="Arial"/>
              <a:buNone/>
            </a:pPr>
            <a:endParaRPr sz="2200" b="0" i="0" u="none" strike="noStrike" cap="none" baseline="0">
              <a:solidFill>
                <a:schemeClr val="dk1"/>
              </a:solidFill>
              <a:latin typeface="Arial"/>
              <a:ea typeface="Arial"/>
              <a:cs typeface="Arial"/>
              <a:sym typeface="Arial"/>
            </a:endParaRPr>
          </a:p>
          <a:p>
            <a:pPr marL="553179" marR="0" lvl="1" indent="-19778" algn="l" rtl="0">
              <a:lnSpc>
                <a:spcPct val="111090"/>
              </a:lnSpc>
              <a:spcBef>
                <a:spcPts val="1025"/>
              </a:spcBef>
              <a:buClr>
                <a:schemeClr val="dk2"/>
              </a:buClr>
              <a:buFont typeface="Arial"/>
              <a:buNone/>
            </a:pPr>
            <a:endParaRPr sz="2400" b="0" i="0" u="none" strike="noStrike" cap="none" baseline="0">
              <a:solidFill>
                <a:schemeClr val="dk2"/>
              </a:solidFill>
              <a:latin typeface="Arial"/>
              <a:ea typeface="Arial"/>
              <a:cs typeface="Arial"/>
              <a:sym typeface="Arial"/>
            </a:endParaRPr>
          </a:p>
          <a:p>
            <a:pPr marL="553179" marR="0" lvl="1" indent="-19778" algn="l" rtl="0">
              <a:lnSpc>
                <a:spcPct val="101833"/>
              </a:lnSpc>
              <a:spcBef>
                <a:spcPts val="1025"/>
              </a:spcBef>
              <a:buClr>
                <a:schemeClr val="dk2"/>
              </a:buClr>
              <a:buFont typeface="Arial"/>
              <a:buNone/>
            </a:pPr>
            <a:endParaRPr sz="2600" b="0" i="0" u="none" strike="noStrike" cap="none" baseline="0">
              <a:solidFill>
                <a:schemeClr val="dk2"/>
              </a:solidFill>
              <a:latin typeface="Arial"/>
              <a:ea typeface="Arial"/>
              <a:cs typeface="Arial"/>
              <a:sym typeface="Arial"/>
            </a:endParaRPr>
          </a:p>
        </p:txBody>
      </p:sp>
      <p:sp>
        <p:nvSpPr>
          <p:cNvPr id="724" name="Shape 724"/>
          <p:cNvSpPr txBox="1">
            <a:spLocks noGrp="1"/>
          </p:cNvSpPr>
          <p:nvPr>
            <p:ph type="sldNum" idx="12"/>
          </p:nvPr>
        </p:nvSpPr>
        <p:spPr>
          <a:xfrm>
            <a:off x="9438968" y="654535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31</a:t>
            </a:fld>
            <a:endParaRPr lang="en-US" sz="1400" b="0" i="0" u="none" strike="noStrike" cap="none" baseline="0">
              <a:solidFill>
                <a:srgbClr val="B8B8B8"/>
              </a:solidFill>
              <a:latin typeface="Arial"/>
              <a:ea typeface="Arial"/>
              <a:cs typeface="Arial"/>
              <a:sym typeface="Arial"/>
            </a:endParaRPr>
          </a:p>
        </p:txBody>
      </p:sp>
      <p:sp>
        <p:nvSpPr>
          <p:cNvPr id="725" name="Shape 725"/>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0" indent="0" algn="l" rtl="0">
              <a:spcBef>
                <a:spcPts val="0"/>
              </a:spcBef>
              <a:buSzPct val="25000"/>
              <a:buNone/>
            </a:pPr>
            <a:r>
              <a:rPr lang="en-US" sz="2600" b="1" i="0" u="none" strike="noStrike" cap="none" baseline="0">
                <a:solidFill>
                  <a:schemeClr val="dk2"/>
                </a:solidFill>
                <a:latin typeface="Helvetica Neue"/>
                <a:ea typeface="Helvetica Neue"/>
                <a:cs typeface="Helvetica Neue"/>
                <a:sym typeface="Helvetica Neue"/>
              </a:rPr>
              <a:t>Testing</a:t>
            </a:r>
          </a:p>
        </p:txBody>
      </p:sp>
      <p:sp>
        <p:nvSpPr>
          <p:cNvPr id="726" name="Shape 726"/>
          <p:cNvSpPr txBox="1"/>
          <p:nvPr/>
        </p:nvSpPr>
        <p:spPr>
          <a:xfrm>
            <a:off x="779781" y="1584516"/>
            <a:ext cx="10948582" cy="2300038"/>
          </a:xfrm>
          <a:prstGeom prst="rect">
            <a:avLst/>
          </a:prstGeom>
          <a:noFill/>
          <a:ln>
            <a:noFill/>
          </a:ln>
        </p:spPr>
        <p:txBody>
          <a:bodyPr lIns="99550" tIns="49750" rIns="99550" bIns="49750" anchor="t" anchorCtr="0">
            <a:noAutofit/>
          </a:bodyPr>
          <a:lstStyle/>
          <a:p>
            <a:pPr marL="374209" marR="0" lvl="0" indent="-374209" algn="l" rtl="0">
              <a:spcBef>
                <a:spcPts val="0"/>
              </a:spcBef>
              <a:buClr>
                <a:schemeClr val="dk2"/>
              </a:buClr>
              <a:buSzPct val="100000"/>
              <a:buFont typeface="Noto Symbol"/>
              <a:buChar char="▪"/>
            </a:pPr>
            <a:r>
              <a:rPr lang="en-US" sz="2000" b="0" i="0" u="none" strike="noStrike" cap="none" baseline="0" dirty="0">
                <a:solidFill>
                  <a:schemeClr val="tx1"/>
                </a:solidFill>
                <a:latin typeface="Arial"/>
                <a:ea typeface="Arial"/>
                <a:cs typeface="Arial"/>
                <a:sym typeface="Arial"/>
              </a:rPr>
              <a:t>Get examples </a:t>
            </a:r>
            <a:r>
              <a:rPr lang="en-US" sz="2000" b="0" i="0" u="sng" strike="noStrike" cap="none" baseline="0" dirty="0">
                <a:solidFill>
                  <a:schemeClr val="tx1"/>
                </a:solidFill>
                <a:latin typeface="Arial"/>
                <a:ea typeface="Arial"/>
                <a:cs typeface="Arial"/>
                <a:sym typeface="Arial"/>
                <a:hlinkClick r:id="rId3"/>
              </a:rPr>
              <a:t>https://github.com/apigee/apigee-deploy-maven-plugin</a:t>
            </a:r>
          </a:p>
          <a:p>
            <a:pPr marL="374209" marR="0" lvl="0" indent="-374209" algn="l" rtl="0">
              <a:spcBef>
                <a:spcPts val="0"/>
              </a:spcBef>
              <a:buClr>
                <a:schemeClr val="dk2"/>
              </a:buClr>
              <a:buSzPct val="100000"/>
              <a:buFont typeface="Noto Symbol"/>
              <a:buChar char="▪"/>
            </a:pPr>
            <a:r>
              <a:rPr lang="en-US" sz="2000" b="0" i="0" u="none" strike="noStrike" cap="none" baseline="0" dirty="0">
                <a:solidFill>
                  <a:schemeClr val="tx1"/>
                </a:solidFill>
                <a:latin typeface="Arial"/>
                <a:ea typeface="Arial"/>
                <a:cs typeface="Arial"/>
                <a:sym typeface="Arial"/>
              </a:rPr>
              <a:t>Use assertions to</a:t>
            </a:r>
          </a:p>
          <a:p>
            <a:pPr marL="927387" marR="0" lvl="1" indent="-254287" algn="l" rtl="0">
              <a:spcBef>
                <a:spcPts val="0"/>
              </a:spcBef>
              <a:buNone/>
            </a:pPr>
            <a:endParaRPr sz="2000" b="0" i="0" u="none" strike="noStrike" cap="none" baseline="0" dirty="0">
              <a:solidFill>
                <a:schemeClr val="tx1"/>
              </a:solidFill>
              <a:latin typeface="Arial"/>
              <a:ea typeface="Arial"/>
              <a:cs typeface="Arial"/>
              <a:sym typeface="Arial"/>
            </a:endParaRPr>
          </a:p>
          <a:p>
            <a:pPr marL="927387" marR="0" lvl="1" indent="-393987" algn="l" rtl="0">
              <a:spcBef>
                <a:spcPts val="0"/>
              </a:spcBef>
              <a:buClr>
                <a:schemeClr val="dk2"/>
              </a:buClr>
              <a:buSzPct val="100000"/>
              <a:buFont typeface="Noto Symbol"/>
              <a:buChar char="▪"/>
            </a:pPr>
            <a:r>
              <a:rPr lang="en-US" sz="2000" b="0" i="0" u="none" strike="noStrike" cap="none" baseline="0" dirty="0">
                <a:solidFill>
                  <a:schemeClr val="tx1"/>
                </a:solidFill>
                <a:latin typeface="Arial"/>
                <a:ea typeface="Arial"/>
                <a:cs typeface="Arial"/>
                <a:sym typeface="Arial"/>
              </a:rPr>
              <a:t>Validate response codes</a:t>
            </a:r>
          </a:p>
          <a:p>
            <a:pPr marL="927387" marR="0" lvl="1" indent="-393987" algn="l" rtl="0">
              <a:spcBef>
                <a:spcPts val="0"/>
              </a:spcBef>
              <a:buClr>
                <a:schemeClr val="dk2"/>
              </a:buClr>
              <a:buSzPct val="100000"/>
              <a:buFont typeface="Noto Symbol"/>
              <a:buChar char="▪"/>
            </a:pPr>
            <a:r>
              <a:rPr lang="en-US" sz="2000" b="0" i="0" u="none" strike="noStrike" cap="none" baseline="0" dirty="0">
                <a:solidFill>
                  <a:schemeClr val="tx1"/>
                </a:solidFill>
                <a:latin typeface="Arial"/>
                <a:ea typeface="Arial"/>
                <a:cs typeface="Arial"/>
                <a:sym typeface="Arial"/>
              </a:rPr>
              <a:t>Validate payload content</a:t>
            </a:r>
          </a:p>
          <a:p>
            <a:pPr marL="927387" marR="0" lvl="1" indent="-393987" algn="l" rtl="0">
              <a:spcBef>
                <a:spcPts val="0"/>
              </a:spcBef>
              <a:buClr>
                <a:schemeClr val="dk2"/>
              </a:buClr>
              <a:buSzPct val="100000"/>
              <a:buFont typeface="Noto Symbol"/>
              <a:buChar char="▪"/>
            </a:pPr>
            <a:r>
              <a:rPr lang="en-US" sz="2000" b="0" i="0" u="none" strike="noStrike" cap="none" baseline="0" dirty="0">
                <a:solidFill>
                  <a:schemeClr val="tx1"/>
                </a:solidFill>
                <a:latin typeface="Arial"/>
                <a:ea typeface="Arial"/>
                <a:cs typeface="Arial"/>
                <a:sym typeface="Arial"/>
              </a:rPr>
              <a:t>Validate schemas (JSON – DRAFT04)</a:t>
            </a:r>
          </a:p>
          <a:p>
            <a:pPr marL="927387" marR="0" lvl="1" indent="-393987" algn="l" rtl="0">
              <a:spcBef>
                <a:spcPts val="0"/>
              </a:spcBef>
              <a:buClr>
                <a:schemeClr val="dk2"/>
              </a:buClr>
              <a:buSzPct val="100000"/>
              <a:buFont typeface="Noto Symbol"/>
              <a:buChar char="▪"/>
            </a:pPr>
            <a:r>
              <a:rPr lang="en-US" sz="2000" b="0" i="0" u="none" strike="noStrike" cap="none" baseline="0" dirty="0">
                <a:solidFill>
                  <a:schemeClr val="tx1"/>
                </a:solidFill>
                <a:latin typeface="Arial"/>
                <a:ea typeface="Arial"/>
                <a:cs typeface="Arial"/>
                <a:sym typeface="Arial"/>
              </a:rPr>
              <a:t>Validate response times. Spot network latency and performance issues</a:t>
            </a:r>
          </a:p>
          <a:p>
            <a:pPr marL="0" marR="0" lvl="0" indent="0" algn="l" rtl="0">
              <a:spcBef>
                <a:spcPts val="0"/>
              </a:spcBef>
              <a:buNone/>
            </a:pPr>
            <a:endParaRPr sz="2000" b="0" i="0" u="none" strike="noStrike" cap="none" baseline="0" dirty="0">
              <a:solidFill>
                <a:schemeClr val="tx1"/>
              </a:solidFill>
              <a:latin typeface="Arial"/>
              <a:ea typeface="Arial"/>
              <a:cs typeface="Arial"/>
              <a:sym typeface="Aria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26">
                                            <p:txEl>
                                              <p:pRg st="0" end="0"/>
                                            </p:txEl>
                                          </p:spTgt>
                                        </p:tgtEl>
                                        <p:attrNameLst>
                                          <p:attrName>style.visibility</p:attrName>
                                        </p:attrNameLst>
                                      </p:cBhvr>
                                      <p:to>
                                        <p:strVal val="visible"/>
                                      </p:to>
                                    </p:set>
                                    <p:anim calcmode="lin" valueType="num">
                                      <p:cBhvr additive="base">
                                        <p:cTn id="7" dur="500"/>
                                        <p:tgtEl>
                                          <p:spTgt spid="72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6">
                                            <p:txEl>
                                              <p:pRg st="1" end="1"/>
                                            </p:txEl>
                                          </p:spTgt>
                                        </p:tgtEl>
                                        <p:attrNameLst>
                                          <p:attrName>style.visibility</p:attrName>
                                        </p:attrNameLst>
                                      </p:cBhvr>
                                      <p:to>
                                        <p:strVal val="visible"/>
                                      </p:to>
                                    </p:set>
                                    <p:anim calcmode="lin" valueType="num">
                                      <p:cBhvr additive="base">
                                        <p:cTn id="12" dur="500"/>
                                        <p:tgtEl>
                                          <p:spTgt spid="72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6">
                                            <p:txEl>
                                              <p:pRg st="2" end="2"/>
                                            </p:txEl>
                                          </p:spTgt>
                                        </p:tgtEl>
                                        <p:attrNameLst>
                                          <p:attrName>style.visibility</p:attrName>
                                        </p:attrNameLst>
                                      </p:cBhvr>
                                      <p:to>
                                        <p:strVal val="visible"/>
                                      </p:to>
                                    </p:set>
                                    <p:anim calcmode="lin" valueType="num">
                                      <p:cBhvr additive="base">
                                        <p:cTn id="17" dur="500"/>
                                        <p:tgtEl>
                                          <p:spTgt spid="72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726">
                                            <p:txEl>
                                              <p:pRg st="3" end="3"/>
                                            </p:txEl>
                                          </p:spTgt>
                                        </p:tgtEl>
                                        <p:attrNameLst>
                                          <p:attrName>style.visibility</p:attrName>
                                        </p:attrNameLst>
                                      </p:cBhvr>
                                      <p:to>
                                        <p:strVal val="visible"/>
                                      </p:to>
                                    </p:set>
                                    <p:anim calcmode="lin" valueType="num">
                                      <p:cBhvr additive="base">
                                        <p:cTn id="22" dur="500"/>
                                        <p:tgtEl>
                                          <p:spTgt spid="72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26">
                                            <p:txEl>
                                              <p:pRg st="4" end="4"/>
                                            </p:txEl>
                                          </p:spTgt>
                                        </p:tgtEl>
                                        <p:attrNameLst>
                                          <p:attrName>style.visibility</p:attrName>
                                        </p:attrNameLst>
                                      </p:cBhvr>
                                      <p:to>
                                        <p:strVal val="visible"/>
                                      </p:to>
                                    </p:set>
                                    <p:anim calcmode="lin" valueType="num">
                                      <p:cBhvr additive="base">
                                        <p:cTn id="27" dur="500"/>
                                        <p:tgtEl>
                                          <p:spTgt spid="726">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726">
                                            <p:txEl>
                                              <p:pRg st="5" end="5"/>
                                            </p:txEl>
                                          </p:spTgt>
                                        </p:tgtEl>
                                        <p:attrNameLst>
                                          <p:attrName>style.visibility</p:attrName>
                                        </p:attrNameLst>
                                      </p:cBhvr>
                                      <p:to>
                                        <p:strVal val="visible"/>
                                      </p:to>
                                    </p:set>
                                    <p:anim calcmode="lin" valueType="num">
                                      <p:cBhvr additive="base">
                                        <p:cTn id="32" dur="500"/>
                                        <p:tgtEl>
                                          <p:spTgt spid="726">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26">
                                            <p:txEl>
                                              <p:pRg st="6" end="6"/>
                                            </p:txEl>
                                          </p:spTgt>
                                        </p:tgtEl>
                                        <p:attrNameLst>
                                          <p:attrName>style.visibility</p:attrName>
                                        </p:attrNameLst>
                                      </p:cBhvr>
                                      <p:to>
                                        <p:strVal val="visible"/>
                                      </p:to>
                                    </p:set>
                                    <p:anim calcmode="lin" valueType="num">
                                      <p:cBhvr additive="base">
                                        <p:cTn id="37" dur="500"/>
                                        <p:tgtEl>
                                          <p:spTgt spid="726">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726">
                                            <p:txEl>
                                              <p:pRg st="7" end="7"/>
                                            </p:txEl>
                                          </p:spTgt>
                                        </p:tgtEl>
                                        <p:attrNameLst>
                                          <p:attrName>style.visibility</p:attrName>
                                        </p:attrNameLst>
                                      </p:cBhvr>
                                      <p:to>
                                        <p:strVal val="visible"/>
                                      </p:to>
                                    </p:set>
                                    <p:anim calcmode="lin" valueType="num">
                                      <p:cBhvr additive="base">
                                        <p:cTn id="42" dur="500"/>
                                        <p:tgtEl>
                                          <p:spTgt spid="726">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sldNum" idx="12"/>
          </p:nvPr>
        </p:nvSpPr>
        <p:spPr>
          <a:xfrm>
            <a:off x="9438971"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32</a:t>
            </a:fld>
            <a:endParaRPr lang="en-US" sz="1400" b="0" i="0" u="none" strike="noStrike" cap="none" baseline="0">
              <a:solidFill>
                <a:srgbClr val="B8B8B8"/>
              </a:solidFill>
              <a:latin typeface="Arial"/>
              <a:ea typeface="Arial"/>
              <a:cs typeface="Arial"/>
              <a:sym typeface="Arial"/>
            </a:endParaRPr>
          </a:p>
        </p:txBody>
      </p:sp>
      <p:sp>
        <p:nvSpPr>
          <p:cNvPr id="733" name="Shape 733"/>
          <p:cNvSpPr txBox="1"/>
          <p:nvPr/>
        </p:nvSpPr>
        <p:spPr>
          <a:xfrm>
            <a:off x="304481" y="307544"/>
            <a:ext cx="11874818" cy="365759"/>
          </a:xfrm>
          <a:prstGeom prst="rect">
            <a:avLst/>
          </a:prstGeom>
          <a:noFill/>
          <a:ln>
            <a:noFill/>
          </a:ln>
        </p:spPr>
        <p:txBody>
          <a:bodyPr lIns="110600" tIns="55300" rIns="110600" bIns="55300" anchor="t" anchorCtr="0">
            <a:noAutofit/>
          </a:bodyPr>
          <a:lstStyle/>
          <a:p>
            <a:pPr marL="0" marR="0" lvl="0" indent="0" algn="l" rtl="0">
              <a:spcBef>
                <a:spcPts val="0"/>
              </a:spcBef>
              <a:buSzPct val="25000"/>
              <a:buNone/>
            </a:pPr>
            <a:r>
              <a:rPr lang="en-US" sz="2600" b="1" i="0" u="none" strike="noStrike" cap="none" baseline="0">
                <a:solidFill>
                  <a:schemeClr val="dk2"/>
                </a:solidFill>
                <a:latin typeface="Arial"/>
                <a:ea typeface="Arial"/>
                <a:cs typeface="Arial"/>
                <a:sym typeface="Arial"/>
              </a:rPr>
              <a:t>Mocks with Nock</a:t>
            </a:r>
          </a:p>
        </p:txBody>
      </p:sp>
      <p:sp>
        <p:nvSpPr>
          <p:cNvPr id="734" name="Shape 734"/>
          <p:cNvSpPr txBox="1">
            <a:spLocks noGrp="1"/>
          </p:cNvSpPr>
          <p:nvPr>
            <p:ph type="body" idx="1"/>
          </p:nvPr>
        </p:nvSpPr>
        <p:spPr>
          <a:xfrm>
            <a:off x="304483" y="1143000"/>
            <a:ext cx="11555550" cy="4835518"/>
          </a:xfrm>
          <a:prstGeom prst="rect">
            <a:avLst/>
          </a:prstGeom>
          <a:noFill/>
          <a:ln>
            <a:noFill/>
          </a:ln>
        </p:spPr>
        <p:txBody>
          <a:bodyPr lIns="0" tIns="55300" rIns="110600" bIns="55300" anchor="t" anchorCtr="0">
            <a:noAutofit/>
          </a:bodyPr>
          <a:lstStyle/>
          <a:p>
            <a:pPr marL="667069" marR="0" lvl="0" indent="-362269" algn="l" rtl="0">
              <a:lnSpc>
                <a:spcPct val="111090"/>
              </a:lnSpc>
              <a:spcBef>
                <a:spcPts val="0"/>
              </a:spcBef>
              <a:buClr>
                <a:schemeClr val="dk2"/>
              </a:buClr>
              <a:buSzPct val="100000"/>
              <a:buFont typeface="Arial"/>
              <a:buChar char="•"/>
            </a:pPr>
            <a:r>
              <a:rPr lang="en-US" sz="2400" b="0" i="0" u="none" strike="noStrike" cap="none" baseline="0" dirty="0">
                <a:solidFill>
                  <a:srgbClr val="5A5A5A"/>
                </a:solidFill>
                <a:latin typeface="Arial"/>
                <a:ea typeface="Arial"/>
                <a:cs typeface="Arial"/>
                <a:sym typeface="Arial"/>
              </a:rPr>
              <a:t>Promotes CDC (Consumer-Driven Contract)</a:t>
            </a:r>
          </a:p>
          <a:p>
            <a:pPr marL="667069" marR="0" lvl="0" indent="-362269" algn="l" rtl="0">
              <a:lnSpc>
                <a:spcPct val="111090"/>
              </a:lnSpc>
              <a:spcBef>
                <a:spcPts val="1025"/>
              </a:spcBef>
              <a:buClr>
                <a:schemeClr val="dk2"/>
              </a:buClr>
              <a:buSzPct val="100000"/>
              <a:buFont typeface="Arial"/>
              <a:buChar char="•"/>
            </a:pPr>
            <a:r>
              <a:rPr lang="en-US" sz="2400" b="0" i="0" u="none" strike="noStrike" cap="none" baseline="0" dirty="0">
                <a:solidFill>
                  <a:srgbClr val="5A5A5A"/>
                </a:solidFill>
                <a:latin typeface="Arial"/>
                <a:ea typeface="Arial"/>
                <a:cs typeface="Arial"/>
                <a:sym typeface="Arial"/>
              </a:rPr>
              <a:t>Promotes faster development</a:t>
            </a:r>
          </a:p>
          <a:p>
            <a:pPr marL="667069" marR="0" lvl="0" indent="-362269" algn="l" rtl="0">
              <a:lnSpc>
                <a:spcPct val="111090"/>
              </a:lnSpc>
              <a:spcBef>
                <a:spcPts val="1025"/>
              </a:spcBef>
              <a:buClr>
                <a:schemeClr val="dk2"/>
              </a:buClr>
              <a:buSzPct val="100000"/>
              <a:buFont typeface="Arial"/>
              <a:buChar char="•"/>
            </a:pPr>
            <a:r>
              <a:rPr lang="en-US" sz="2400" b="0" i="0" u="none" strike="noStrike" cap="none" baseline="0" dirty="0">
                <a:solidFill>
                  <a:srgbClr val="5A5A5A"/>
                </a:solidFill>
                <a:latin typeface="Arial"/>
                <a:ea typeface="Arial"/>
                <a:cs typeface="Arial"/>
                <a:sym typeface="Arial"/>
              </a:rPr>
              <a:t>No backend? No problem</a:t>
            </a:r>
          </a:p>
          <a:p>
            <a:pPr marL="992468" marR="0" lvl="1" indent="-357468" algn="l" rtl="0">
              <a:lnSpc>
                <a:spcPct val="122200"/>
              </a:lnSpc>
              <a:spcBef>
                <a:spcPts val="1025"/>
              </a:spcBef>
              <a:buClr>
                <a:schemeClr val="dk2"/>
              </a:buClr>
              <a:buSzPct val="100000"/>
              <a:buFont typeface="Arial"/>
              <a:buChar char="–"/>
            </a:pPr>
            <a:r>
              <a:rPr lang="en-US" sz="2200" b="0" i="0" u="none" strike="noStrike" cap="none" baseline="0" dirty="0">
                <a:solidFill>
                  <a:srgbClr val="5A5A5A"/>
                </a:solidFill>
                <a:latin typeface="Arial"/>
                <a:ea typeface="Arial"/>
                <a:cs typeface="Arial"/>
                <a:sym typeface="Arial"/>
              </a:rPr>
              <a:t>Issues with starting development without a contract in place:</a:t>
            </a:r>
          </a:p>
          <a:p>
            <a:pPr marL="1334138" marR="0" lvl="2" indent="-356238" algn="l" rtl="0">
              <a:lnSpc>
                <a:spcPct val="135777"/>
              </a:lnSpc>
              <a:spcBef>
                <a:spcPts val="769"/>
              </a:spcBef>
              <a:buClr>
                <a:schemeClr val="dk2"/>
              </a:buClr>
              <a:buSzPct val="100000"/>
              <a:buFont typeface="Arial"/>
              <a:buChar char="•"/>
            </a:pPr>
            <a:r>
              <a:rPr lang="en-US" sz="1900" b="0" i="0" u="none" strike="noStrike" cap="none" baseline="0" dirty="0">
                <a:solidFill>
                  <a:srgbClr val="5A5A5A"/>
                </a:solidFill>
                <a:latin typeface="Arial"/>
                <a:ea typeface="Arial"/>
                <a:cs typeface="Arial"/>
                <a:sym typeface="Arial"/>
              </a:rPr>
              <a:t>There’s no formality, downstream systems changes, no one knows! ☹</a:t>
            </a:r>
          </a:p>
          <a:p>
            <a:pPr marL="1334138" marR="0" lvl="2" indent="-356238" algn="l" rtl="0">
              <a:lnSpc>
                <a:spcPct val="135777"/>
              </a:lnSpc>
              <a:spcBef>
                <a:spcPts val="769"/>
              </a:spcBef>
              <a:buClr>
                <a:schemeClr val="dk2"/>
              </a:buClr>
              <a:buSzPct val="100000"/>
              <a:buFont typeface="Arial"/>
              <a:buChar char="•"/>
            </a:pPr>
            <a:r>
              <a:rPr lang="en-US" sz="1900" b="0" i="0" u="none" strike="noStrike" cap="none" baseline="0" dirty="0">
                <a:solidFill>
                  <a:srgbClr val="5A5A5A"/>
                </a:solidFill>
                <a:latin typeface="Arial"/>
                <a:ea typeface="Arial"/>
                <a:cs typeface="Arial"/>
                <a:sym typeface="Arial"/>
              </a:rPr>
              <a:t>Downstream systems can run tests to verify whether they’re breaking the contract</a:t>
            </a:r>
          </a:p>
          <a:p>
            <a:pPr marL="667069" marR="0" lvl="0" indent="-362269" algn="l" rtl="0">
              <a:lnSpc>
                <a:spcPct val="111090"/>
              </a:lnSpc>
              <a:spcBef>
                <a:spcPts val="1025"/>
              </a:spcBef>
              <a:buClr>
                <a:schemeClr val="dk2"/>
              </a:buClr>
              <a:buSzPct val="100000"/>
              <a:buFont typeface="Arial"/>
              <a:buChar char="•"/>
            </a:pPr>
            <a:r>
              <a:rPr lang="en-US" sz="2400" b="0" i="0" u="none" strike="noStrike" cap="none" baseline="0" dirty="0">
                <a:solidFill>
                  <a:srgbClr val="5A5A5A"/>
                </a:solidFill>
                <a:latin typeface="Arial"/>
                <a:ea typeface="Arial"/>
                <a:cs typeface="Arial"/>
                <a:sym typeface="Arial"/>
              </a:rPr>
              <a:t>There’s a backend? No problem</a:t>
            </a:r>
          </a:p>
          <a:p>
            <a:pPr marL="992468" marR="0" lvl="1" indent="-357468" algn="l" rtl="0">
              <a:lnSpc>
                <a:spcPct val="122200"/>
              </a:lnSpc>
              <a:spcBef>
                <a:spcPts val="1025"/>
              </a:spcBef>
              <a:buClr>
                <a:schemeClr val="dk2"/>
              </a:buClr>
              <a:buSzPct val="100000"/>
              <a:buFont typeface="Arial"/>
              <a:buChar char="–"/>
            </a:pPr>
            <a:r>
              <a:rPr lang="en-US" sz="2200" b="0" i="0" u="none" strike="noStrike" cap="none" baseline="0" dirty="0" smtClean="0">
                <a:solidFill>
                  <a:srgbClr val="5A5A5A"/>
                </a:solidFill>
                <a:latin typeface="Arial"/>
                <a:ea typeface="Arial"/>
                <a:cs typeface="Arial"/>
                <a:sym typeface="Arial"/>
              </a:rPr>
              <a:t>Nock can record </a:t>
            </a:r>
            <a:r>
              <a:rPr lang="en-US" sz="2200" b="0" i="0" u="none" strike="noStrike" cap="none" baseline="0" dirty="0">
                <a:solidFill>
                  <a:srgbClr val="5A5A5A"/>
                </a:solidFill>
                <a:latin typeface="Arial"/>
                <a:ea typeface="Arial"/>
                <a:cs typeface="Arial"/>
                <a:sym typeface="Arial"/>
              </a:rPr>
              <a:t>request and response objects</a:t>
            </a:r>
          </a:p>
          <a:p>
            <a:pPr marL="1334138" marR="0" lvl="2" indent="-356238" algn="l" rtl="0">
              <a:lnSpc>
                <a:spcPct val="135777"/>
              </a:lnSpc>
              <a:spcBef>
                <a:spcPts val="769"/>
              </a:spcBef>
              <a:buClr>
                <a:schemeClr val="dk2"/>
              </a:buClr>
              <a:buSzPct val="100000"/>
              <a:buFont typeface="Arial"/>
              <a:buChar char="•"/>
            </a:pPr>
            <a:r>
              <a:rPr lang="en-US" sz="1900" b="0" i="0" u="none" strike="noStrike" cap="none" baseline="0" dirty="0">
                <a:solidFill>
                  <a:srgbClr val="5A5A5A"/>
                </a:solidFill>
                <a:latin typeface="Arial"/>
                <a:ea typeface="Arial"/>
                <a:cs typeface="Arial"/>
                <a:sym typeface="Arial"/>
              </a:rPr>
              <a:t>Request/response: content, headers, status codes, delay, etc.</a:t>
            </a:r>
          </a:p>
          <a:p>
            <a:pPr marL="325399" marR="0" lvl="0" indent="-7899" algn="ctr" rtl="0">
              <a:lnSpc>
                <a:spcPct val="76375"/>
              </a:lnSpc>
              <a:spcBef>
                <a:spcPts val="1025"/>
              </a:spcBef>
              <a:buClr>
                <a:schemeClr val="dk2"/>
              </a:buClr>
              <a:buFont typeface="Arial"/>
              <a:buNone/>
            </a:pPr>
            <a:endParaRPr sz="3500" b="0" i="0" u="none" strike="noStrike" cap="none" baseline="0" dirty="0">
              <a:solidFill>
                <a:srgbClr val="5A5A5A"/>
              </a:solidFill>
              <a:latin typeface="Arial"/>
              <a:ea typeface="Arial"/>
              <a:cs typeface="Arial"/>
              <a:sym typeface="Arial"/>
            </a:endParaRPr>
          </a:p>
        </p:txBody>
      </p:sp>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Shape 740"/>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a:solidFill>
                  <a:schemeClr val="dk2"/>
                </a:solidFill>
                <a:latin typeface="Helvetica Neue"/>
                <a:ea typeface="Helvetica Neue"/>
                <a:cs typeface="Helvetica Neue"/>
                <a:sym typeface="Helvetica Neue"/>
              </a:rPr>
              <a:t>Demo</a:t>
            </a:r>
          </a:p>
        </p:txBody>
      </p:sp>
      <p:sp>
        <p:nvSpPr>
          <p:cNvPr id="741" name="Shape 741"/>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33</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742" name="Shape 742"/>
          <p:cNvSpPr/>
          <p:nvPr/>
        </p:nvSpPr>
        <p:spPr>
          <a:xfrm>
            <a:off x="0" y="5231382"/>
            <a:ext cx="12202660" cy="1647785"/>
          </a:xfrm>
          <a:prstGeom prst="rect">
            <a:avLst/>
          </a:prstGeom>
          <a:solidFill>
            <a:srgbClr val="FD2A00"/>
          </a:solidFill>
          <a:ln>
            <a:noFill/>
          </a:ln>
        </p:spPr>
        <p:txBody>
          <a:bodyPr lIns="45675" tIns="22825" rIns="45675" bIns="228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743" name="Shape 743"/>
          <p:cNvSpPr txBox="1"/>
          <p:nvPr/>
        </p:nvSpPr>
        <p:spPr>
          <a:xfrm>
            <a:off x="-10306" y="5352848"/>
            <a:ext cx="12212598" cy="469359"/>
          </a:xfrm>
          <a:prstGeom prst="rect">
            <a:avLst/>
          </a:prstGeom>
          <a:noFill/>
          <a:ln>
            <a:noFill/>
          </a:ln>
        </p:spPr>
        <p:txBody>
          <a:bodyPr lIns="45675" tIns="22825" rIns="45675" bIns="22825" anchor="t" anchorCtr="0">
            <a:noAutofit/>
          </a:bodyPr>
          <a:lstStyle/>
          <a:p>
            <a:pPr marL="0" marR="0" lvl="0" indent="0" algn="ctr" rtl="0">
              <a:lnSpc>
                <a:spcPct val="90000"/>
              </a:lnSpc>
              <a:spcBef>
                <a:spcPts val="0"/>
              </a:spcBef>
              <a:buClr>
                <a:srgbClr val="FFFFFF"/>
              </a:buClr>
              <a:buSzPct val="25000"/>
              <a:buFont typeface="Arial"/>
              <a:buNone/>
            </a:pPr>
            <a:r>
              <a:rPr lang="en-US" sz="3000" b="0" i="0" u="none" strike="noStrike" cap="none" baseline="0">
                <a:solidFill>
                  <a:srgbClr val="FFFFFF"/>
                </a:solidFill>
                <a:latin typeface="Helvetica Neue"/>
                <a:ea typeface="Helvetica Neue"/>
                <a:cs typeface="Helvetica Neue"/>
                <a:sym typeface="Helvetica Neue"/>
              </a:rPr>
              <a:t>Putting it all together: Continuous Integration</a:t>
            </a:r>
          </a:p>
        </p:txBody>
      </p:sp>
      <p:grpSp>
        <p:nvGrpSpPr>
          <p:cNvPr id="744" name="Shape 744"/>
          <p:cNvGrpSpPr/>
          <p:nvPr/>
        </p:nvGrpSpPr>
        <p:grpSpPr>
          <a:xfrm>
            <a:off x="386978" y="6519781"/>
            <a:ext cx="719549" cy="238852"/>
            <a:chOff x="2180078" y="1794758"/>
            <a:chExt cx="4783843" cy="1586327"/>
          </a:xfrm>
        </p:grpSpPr>
        <p:grpSp>
          <p:nvGrpSpPr>
            <p:cNvPr id="745" name="Shape 745"/>
            <p:cNvGrpSpPr/>
            <p:nvPr/>
          </p:nvGrpSpPr>
          <p:grpSpPr>
            <a:xfrm>
              <a:off x="2180078" y="2110614"/>
              <a:ext cx="4783843" cy="1270472"/>
              <a:chOff x="0" y="928530"/>
              <a:chExt cx="12756913" cy="3387924"/>
            </a:xfrm>
          </p:grpSpPr>
          <p:sp>
            <p:nvSpPr>
              <p:cNvPr id="746" name="Shape 746"/>
              <p:cNvSpPr/>
              <p:nvPr/>
            </p:nvSpPr>
            <p:spPr>
              <a:xfrm>
                <a:off x="5681728" y="928530"/>
                <a:ext cx="2274888" cy="3387924"/>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47" name="Shape 747"/>
              <p:cNvSpPr/>
              <p:nvPr/>
            </p:nvSpPr>
            <p:spPr>
              <a:xfrm>
                <a:off x="2453975" y="928530"/>
                <a:ext cx="2287464" cy="3383392"/>
              </a:xfrm>
              <a:custGeom>
                <a:avLst/>
                <a:gdLst/>
                <a:ahLst/>
                <a:cxnLst/>
                <a:rect l="0" t="0" r="0" b="0"/>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48" name="Shape 748"/>
              <p:cNvSpPr/>
              <p:nvPr/>
            </p:nvSpPr>
            <p:spPr>
              <a:xfrm>
                <a:off x="0" y="928530"/>
                <a:ext cx="2285938" cy="2479867"/>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49" name="Shape 749"/>
              <p:cNvSpPr/>
              <p:nvPr/>
            </p:nvSpPr>
            <p:spPr>
              <a:xfrm>
                <a:off x="10457029" y="928530"/>
                <a:ext cx="2299884" cy="2474962"/>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50" name="Shape 750"/>
              <p:cNvSpPr/>
              <p:nvPr/>
            </p:nvSpPr>
            <p:spPr>
              <a:xfrm>
                <a:off x="8047272" y="928530"/>
                <a:ext cx="2288390" cy="2469558"/>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51" name="Shape 751"/>
              <p:cNvSpPr/>
              <p:nvPr/>
            </p:nvSpPr>
            <p:spPr>
              <a:xfrm>
                <a:off x="4885844" y="950638"/>
                <a:ext cx="642447" cy="2419120"/>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
          <p:nvSpPr>
            <p:cNvPr id="752" name="Shape 752"/>
            <p:cNvSpPr/>
            <p:nvPr/>
          </p:nvSpPr>
          <p:spPr>
            <a:xfrm>
              <a:off x="4004985" y="1794758"/>
              <a:ext cx="262608" cy="26529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a:noFill/>
            </a:ln>
          </p:spPr>
          <p:txBody>
            <a:bodyPr lIns="19050" tIns="19050" rIns="19050" bIns="1905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Shape 757"/>
          <p:cNvSpPr txBox="1">
            <a:spLocks noGrp="1"/>
          </p:cNvSpPr>
          <p:nvPr>
            <p:ph type="body" idx="1"/>
          </p:nvPr>
        </p:nvSpPr>
        <p:spPr>
          <a:xfrm>
            <a:off x="332764" y="1019023"/>
            <a:ext cx="11488820" cy="5402518"/>
          </a:xfrm>
          <a:prstGeom prst="rect">
            <a:avLst/>
          </a:prstGeom>
          <a:noFill/>
          <a:ln>
            <a:noFill/>
          </a:ln>
        </p:spPr>
        <p:txBody>
          <a:bodyPr lIns="0" tIns="55300" rIns="110600" bIns="55300" anchor="t" anchorCtr="0">
            <a:noAutofit/>
          </a:bodyPr>
          <a:lstStyle/>
          <a:p>
            <a:pPr marL="0" marR="0" lvl="0" indent="0" algn="l" rtl="0">
              <a:lnSpc>
                <a:spcPct val="122200"/>
              </a:lnSpc>
              <a:spcBef>
                <a:spcPts val="0"/>
              </a:spcBef>
              <a:buClr>
                <a:schemeClr val="dk1"/>
              </a:buClr>
              <a:buFont typeface="Arial"/>
              <a:buNone/>
            </a:pPr>
            <a:endParaRPr sz="1800" b="0" i="0" u="none" strike="noStrike" cap="none" baseline="0" dirty="0">
              <a:solidFill>
                <a:schemeClr val="dk1"/>
              </a:solidFill>
              <a:latin typeface="Helvetica Neue"/>
              <a:ea typeface="Helvetica Neue"/>
              <a:cs typeface="Helvetica Neue"/>
              <a:sym typeface="Helvetica Neue"/>
            </a:endParaRPr>
          </a:p>
          <a:p>
            <a:pPr marL="471829" marR="0" lvl="0" indent="-27329" algn="l" rtl="0">
              <a:lnSpc>
                <a:spcPct val="150000"/>
              </a:lnSpc>
              <a:spcBef>
                <a:spcPts val="0"/>
              </a:spcBef>
              <a:buClr>
                <a:srgbClr val="000000"/>
              </a:buClr>
              <a:buSzPct val="25000"/>
              <a:buFont typeface="Arial"/>
              <a:buNone/>
            </a:pPr>
            <a:r>
              <a:rPr lang="en-US" sz="4400" b="1" i="0" u="none" strike="noStrike" cap="none" baseline="0" dirty="0">
                <a:solidFill>
                  <a:srgbClr val="FF0000"/>
                </a:solidFill>
                <a:latin typeface="Helvetica Neue"/>
                <a:ea typeface="Helvetica Neue"/>
                <a:cs typeface="Helvetica Neue"/>
                <a:sym typeface="Helvetica Neue"/>
              </a:rPr>
              <a:t>Let’s try it! </a:t>
            </a:r>
          </a:p>
          <a:p>
            <a:pPr marL="992468" marR="0" lvl="0" indent="175932" algn="l" rtl="0">
              <a:lnSpc>
                <a:spcPct val="151666"/>
              </a:lnSpc>
              <a:spcBef>
                <a:spcPts val="0"/>
              </a:spcBef>
              <a:buClr>
                <a:srgbClr val="000000"/>
              </a:buClr>
              <a:buSzPct val="25000"/>
              <a:buFont typeface="Arial"/>
              <a:buNone/>
            </a:pPr>
            <a:r>
              <a:rPr lang="en-US" sz="1800" b="0" i="0" u="none" strike="noStrike" cap="none" baseline="0" dirty="0" err="1">
                <a:solidFill>
                  <a:schemeClr val="dk1"/>
                </a:solidFill>
                <a:latin typeface="Helvetica Neue"/>
                <a:ea typeface="Helvetica Neue"/>
                <a:cs typeface="Helvetica Neue"/>
                <a:sym typeface="Helvetica Neue"/>
              </a:rPr>
              <a:t>Goto</a:t>
            </a:r>
            <a:r>
              <a:rPr lang="en-US" sz="1800" b="0" i="0" u="none" strike="noStrike" cap="none" baseline="0" dirty="0">
                <a:solidFill>
                  <a:schemeClr val="dk1"/>
                </a:solidFill>
                <a:latin typeface="Helvetica Neue"/>
                <a:ea typeface="Helvetica Neue"/>
                <a:cs typeface="Helvetica Neue"/>
                <a:sym typeface="Helvetica Neue"/>
              </a:rPr>
              <a:t> Postman and Create a collection of </a:t>
            </a:r>
            <a:r>
              <a:rPr lang="en-US" sz="1800" b="0" i="0" u="none" strike="noStrike" cap="none" baseline="0" dirty="0" smtClean="0">
                <a:solidFill>
                  <a:schemeClr val="dk1"/>
                </a:solidFill>
                <a:latin typeface="Helvetica Neue"/>
                <a:ea typeface="Helvetica Neue"/>
                <a:cs typeface="Helvetica Neue"/>
                <a:sym typeface="Helvetica Neue"/>
              </a:rPr>
              <a:t>tests</a:t>
            </a:r>
          </a:p>
          <a:p>
            <a:pPr marL="992468" marR="0" lvl="0" indent="175932" algn="l" rtl="0">
              <a:lnSpc>
                <a:spcPct val="151666"/>
              </a:lnSpc>
              <a:spcBef>
                <a:spcPts val="0"/>
              </a:spcBef>
              <a:buClr>
                <a:srgbClr val="000000"/>
              </a:buClr>
              <a:buSzPct val="25000"/>
              <a:buFont typeface="Arial"/>
              <a:buNone/>
            </a:pPr>
            <a:r>
              <a:rPr lang="en-US" sz="1800" dirty="0" smtClean="0"/>
              <a:t>Download your collection</a:t>
            </a:r>
            <a:endParaRPr lang="en-US" sz="1800" dirty="0"/>
          </a:p>
          <a:p>
            <a:pPr marL="992468" marR="0" lvl="0" indent="175932" algn="l" rtl="0">
              <a:lnSpc>
                <a:spcPct val="151666"/>
              </a:lnSpc>
              <a:spcBef>
                <a:spcPts val="0"/>
              </a:spcBef>
              <a:buClr>
                <a:srgbClr val="000000"/>
              </a:buClr>
              <a:buSzPct val="25000"/>
              <a:buFont typeface="Arial"/>
              <a:buNone/>
            </a:pPr>
            <a:r>
              <a:rPr lang="en-US" sz="1800" b="0" i="0" u="none" strike="noStrike" cap="none" baseline="0" dirty="0" smtClean="0">
                <a:solidFill>
                  <a:schemeClr val="dk1"/>
                </a:solidFill>
                <a:latin typeface="Helvetica Neue"/>
                <a:ea typeface="Helvetica Neue"/>
                <a:cs typeface="Helvetica Neue"/>
                <a:sym typeface="Helvetica Neue"/>
              </a:rPr>
              <a:t>Install </a:t>
            </a:r>
            <a:r>
              <a:rPr lang="en-US" sz="1800" b="0" i="0" u="none" strike="noStrike" cap="none" baseline="0" dirty="0" err="1" smtClean="0">
                <a:solidFill>
                  <a:schemeClr val="dk1"/>
                </a:solidFill>
                <a:latin typeface="Helvetica Neue"/>
                <a:ea typeface="Helvetica Neue"/>
                <a:cs typeface="Helvetica Neue"/>
                <a:sym typeface="Helvetica Neue"/>
              </a:rPr>
              <a:t>newman</a:t>
            </a:r>
            <a:r>
              <a:rPr lang="en-US" sz="1800" b="0" i="0" u="none" strike="noStrike" cap="none" baseline="0" dirty="0" smtClean="0">
                <a:solidFill>
                  <a:schemeClr val="dk1"/>
                </a:solidFill>
                <a:latin typeface="Helvetica Neue"/>
                <a:ea typeface="Helvetica Neue"/>
                <a:cs typeface="Helvetica Neue"/>
                <a:sym typeface="Helvetica Neue"/>
              </a:rPr>
              <a:t>: </a:t>
            </a:r>
            <a:r>
              <a:rPr lang="en-US" sz="1800" b="0" i="0" u="none" strike="noStrike" cap="none" baseline="0" dirty="0" err="1">
                <a:solidFill>
                  <a:schemeClr val="dk1"/>
                </a:solidFill>
                <a:highlight>
                  <a:srgbClr val="F5F5F5"/>
                </a:highlight>
                <a:latin typeface="Helvetica Neue"/>
                <a:ea typeface="Helvetica Neue"/>
                <a:cs typeface="Helvetica Neue"/>
                <a:sym typeface="Helvetica Neue"/>
              </a:rPr>
              <a:t>npm</a:t>
            </a:r>
            <a:r>
              <a:rPr lang="en-US" sz="1800" b="0" i="0" u="none" strike="noStrike" cap="none" baseline="0" dirty="0">
                <a:solidFill>
                  <a:schemeClr val="dk1"/>
                </a:solidFill>
                <a:highlight>
                  <a:srgbClr val="F5F5F5"/>
                </a:highlight>
                <a:latin typeface="Helvetica Neue"/>
                <a:ea typeface="Helvetica Neue"/>
                <a:cs typeface="Helvetica Neue"/>
                <a:sym typeface="Helvetica Neue"/>
              </a:rPr>
              <a:t> install -g </a:t>
            </a:r>
            <a:r>
              <a:rPr lang="en-US" sz="1800" b="0" i="0" u="none" strike="noStrike" cap="none" baseline="0" dirty="0" err="1">
                <a:solidFill>
                  <a:schemeClr val="dk1"/>
                </a:solidFill>
                <a:highlight>
                  <a:srgbClr val="F5F5F5"/>
                </a:highlight>
                <a:latin typeface="Helvetica Neue"/>
                <a:ea typeface="Helvetica Neue"/>
                <a:cs typeface="Helvetica Neue"/>
                <a:sym typeface="Helvetica Neue"/>
              </a:rPr>
              <a:t>newman</a:t>
            </a:r>
            <a:endParaRPr lang="en-US" sz="1800" b="0" i="0" u="none" strike="noStrike" cap="none" baseline="0" dirty="0">
              <a:solidFill>
                <a:schemeClr val="dk1"/>
              </a:solidFill>
              <a:highlight>
                <a:srgbClr val="F5F5F5"/>
              </a:highlight>
              <a:latin typeface="Helvetica Neue"/>
              <a:ea typeface="Helvetica Neue"/>
              <a:cs typeface="Helvetica Neue"/>
              <a:sym typeface="Helvetica Neue"/>
            </a:endParaRPr>
          </a:p>
          <a:p>
            <a:pPr marL="992468" marR="0" lvl="0" indent="175932" algn="l" rtl="0">
              <a:lnSpc>
                <a:spcPct val="151666"/>
              </a:lnSpc>
              <a:spcBef>
                <a:spcPts val="0"/>
              </a:spcBef>
              <a:buClr>
                <a:srgbClr val="000000"/>
              </a:buClr>
              <a:buSzPct val="25000"/>
              <a:buFont typeface="Arial"/>
              <a:buNone/>
            </a:pPr>
            <a:r>
              <a:rPr lang="en-US" sz="1800" dirty="0"/>
              <a:t>R</a:t>
            </a:r>
            <a:r>
              <a:rPr lang="en-US" sz="1800" b="0" i="0" u="none" strike="noStrike" cap="none" baseline="0" dirty="0" smtClean="0">
                <a:solidFill>
                  <a:schemeClr val="dk1"/>
                </a:solidFill>
                <a:latin typeface="Helvetica Neue"/>
                <a:ea typeface="Helvetica Neue"/>
                <a:cs typeface="Helvetica Neue"/>
                <a:sym typeface="Helvetica Neue"/>
              </a:rPr>
              <a:t>un </a:t>
            </a:r>
            <a:r>
              <a:rPr lang="en-US" sz="1800" b="0" i="0" u="none" strike="noStrike" cap="none" baseline="0" dirty="0">
                <a:solidFill>
                  <a:schemeClr val="dk1"/>
                </a:solidFill>
                <a:latin typeface="Helvetica Neue"/>
                <a:ea typeface="Helvetica Neue"/>
                <a:cs typeface="Helvetica Neue"/>
                <a:sym typeface="Helvetica Neue"/>
              </a:rPr>
              <a:t>your </a:t>
            </a:r>
            <a:r>
              <a:rPr lang="en-US" sz="1800" b="0" i="0" u="none" strike="noStrike" cap="none" baseline="0" dirty="0" smtClean="0">
                <a:solidFill>
                  <a:schemeClr val="dk1"/>
                </a:solidFill>
                <a:latin typeface="Helvetica Neue"/>
                <a:ea typeface="Helvetica Neue"/>
                <a:cs typeface="Helvetica Neue"/>
                <a:sym typeface="Helvetica Neue"/>
              </a:rPr>
              <a:t>collection: </a:t>
            </a:r>
            <a:r>
              <a:rPr lang="en-US" sz="1800" b="0" i="0" u="none" strike="noStrike" cap="none" baseline="0" dirty="0" err="1">
                <a:solidFill>
                  <a:schemeClr val="dk1"/>
                </a:solidFill>
                <a:highlight>
                  <a:srgbClr val="F5F5F5"/>
                </a:highlight>
                <a:latin typeface="Helvetica Neue"/>
                <a:ea typeface="Helvetica Neue"/>
                <a:cs typeface="Helvetica Neue"/>
                <a:sym typeface="Helvetica Neue"/>
              </a:rPr>
              <a:t>newman</a:t>
            </a:r>
            <a:r>
              <a:rPr lang="en-US" sz="1800" b="0" i="0" u="none" strike="noStrike" cap="none" baseline="0" dirty="0">
                <a:solidFill>
                  <a:schemeClr val="dk1"/>
                </a:solidFill>
                <a:highlight>
                  <a:srgbClr val="F5F5F5"/>
                </a:highlight>
                <a:latin typeface="Helvetica Neue"/>
                <a:ea typeface="Helvetica Neue"/>
                <a:cs typeface="Helvetica Neue"/>
                <a:sym typeface="Helvetica Neue"/>
              </a:rPr>
              <a:t> -c </a:t>
            </a:r>
            <a:r>
              <a:rPr lang="en-US" sz="1800" b="0" i="0" u="none" strike="noStrike" cap="none" baseline="0" dirty="0" err="1">
                <a:solidFill>
                  <a:schemeClr val="dk1"/>
                </a:solidFill>
                <a:highlight>
                  <a:srgbClr val="F5F5F5"/>
                </a:highlight>
                <a:latin typeface="Helvetica Neue"/>
                <a:ea typeface="Helvetica Neue"/>
                <a:cs typeface="Helvetica Neue"/>
                <a:sym typeface="Helvetica Neue"/>
              </a:rPr>
              <a:t>mycollection.json</a:t>
            </a:r>
            <a:endParaRPr lang="en-US" sz="1800" b="0" i="0" u="none" strike="noStrike" cap="none" baseline="0" dirty="0">
              <a:solidFill>
                <a:schemeClr val="dk1"/>
              </a:solidFill>
              <a:highlight>
                <a:srgbClr val="F5F5F5"/>
              </a:highlight>
              <a:latin typeface="Helvetica Neue"/>
              <a:ea typeface="Helvetica Neue"/>
              <a:cs typeface="Helvetica Neue"/>
              <a:sym typeface="Helvetica Neue"/>
            </a:endParaRPr>
          </a:p>
          <a:p>
            <a:pPr marL="992468" marR="0" lvl="0" indent="175932" algn="l" rtl="0">
              <a:lnSpc>
                <a:spcPct val="151666"/>
              </a:lnSpc>
              <a:spcBef>
                <a:spcPts val="0"/>
              </a:spcBef>
              <a:buClr>
                <a:srgbClr val="000000"/>
              </a:buClr>
              <a:buSzPct val="25000"/>
              <a:buFont typeface="Arial"/>
              <a:buNone/>
            </a:pPr>
            <a:r>
              <a:rPr lang="en-US" sz="1800" b="0" i="0" u="none" strike="noStrike" cap="none" baseline="0" dirty="0" smtClean="0">
                <a:solidFill>
                  <a:schemeClr val="dk1"/>
                </a:solidFill>
                <a:latin typeface="Helvetica Neue"/>
                <a:ea typeface="Helvetica Neue"/>
                <a:cs typeface="Helvetica Neue"/>
                <a:sym typeface="Helvetica Neue"/>
              </a:rPr>
              <a:t>Run </a:t>
            </a:r>
            <a:r>
              <a:rPr lang="en-US" sz="1800" b="0" i="0" u="none" strike="noStrike" cap="none" baseline="0" dirty="0">
                <a:solidFill>
                  <a:schemeClr val="dk1"/>
                </a:solidFill>
                <a:latin typeface="Helvetica Neue"/>
                <a:ea typeface="Helvetica Neue"/>
                <a:cs typeface="Helvetica Neue"/>
                <a:sym typeface="Helvetica Neue"/>
              </a:rPr>
              <a:t>your collection 10 </a:t>
            </a:r>
            <a:r>
              <a:rPr lang="en-US" sz="1800" b="0" i="0" u="none" strike="noStrike" cap="none" baseline="0" dirty="0" smtClean="0">
                <a:solidFill>
                  <a:schemeClr val="dk1"/>
                </a:solidFill>
                <a:latin typeface="Helvetica Neue"/>
                <a:ea typeface="Helvetica Neue"/>
                <a:cs typeface="Helvetica Neue"/>
                <a:sym typeface="Helvetica Neue"/>
              </a:rPr>
              <a:t>times: </a:t>
            </a:r>
            <a:r>
              <a:rPr lang="en-US" sz="1800" b="0" i="0" u="none" strike="noStrike" cap="none" baseline="0" dirty="0" err="1">
                <a:solidFill>
                  <a:schemeClr val="dk1"/>
                </a:solidFill>
                <a:highlight>
                  <a:srgbClr val="F5F5F5"/>
                </a:highlight>
                <a:latin typeface="Helvetica Neue"/>
                <a:ea typeface="Helvetica Neue"/>
                <a:cs typeface="Helvetica Neue"/>
                <a:sym typeface="Helvetica Neue"/>
              </a:rPr>
              <a:t>newman</a:t>
            </a:r>
            <a:r>
              <a:rPr lang="en-US" sz="1800" b="0" i="0" u="none" strike="noStrike" cap="none" baseline="0" dirty="0">
                <a:solidFill>
                  <a:schemeClr val="dk1"/>
                </a:solidFill>
                <a:highlight>
                  <a:srgbClr val="F5F5F5"/>
                </a:highlight>
                <a:latin typeface="Helvetica Neue"/>
                <a:ea typeface="Helvetica Neue"/>
                <a:cs typeface="Helvetica Neue"/>
                <a:sym typeface="Helvetica Neue"/>
              </a:rPr>
              <a:t> -c </a:t>
            </a:r>
            <a:r>
              <a:rPr lang="en-US" sz="1800" b="0" i="0" u="none" strike="noStrike" cap="none" baseline="0" dirty="0" err="1">
                <a:solidFill>
                  <a:schemeClr val="dk1"/>
                </a:solidFill>
                <a:highlight>
                  <a:srgbClr val="F5F5F5"/>
                </a:highlight>
                <a:latin typeface="Helvetica Neue"/>
                <a:ea typeface="Helvetica Neue"/>
                <a:cs typeface="Helvetica Neue"/>
                <a:sym typeface="Helvetica Neue"/>
              </a:rPr>
              <a:t>mycollection.json</a:t>
            </a:r>
            <a:r>
              <a:rPr lang="en-US" sz="1800" b="0" i="0" u="none" strike="noStrike" cap="none" baseline="0" dirty="0">
                <a:solidFill>
                  <a:schemeClr val="dk1"/>
                </a:solidFill>
                <a:highlight>
                  <a:srgbClr val="F5F5F5"/>
                </a:highlight>
                <a:latin typeface="Helvetica Neue"/>
                <a:ea typeface="Helvetica Neue"/>
                <a:cs typeface="Helvetica Neue"/>
                <a:sym typeface="Helvetica Neue"/>
              </a:rPr>
              <a:t> -n 10 </a:t>
            </a:r>
          </a:p>
          <a:p>
            <a:pPr marL="0" marR="0" lvl="0" indent="0" algn="l" rtl="0">
              <a:lnSpc>
                <a:spcPct val="151666"/>
              </a:lnSpc>
              <a:spcBef>
                <a:spcPts val="0"/>
              </a:spcBef>
              <a:buClr>
                <a:srgbClr val="000000"/>
              </a:buClr>
              <a:buSzPct val="25000"/>
              <a:buFont typeface="Arial"/>
              <a:buNone/>
            </a:pPr>
            <a:r>
              <a:rPr lang="en-US" sz="1900" b="0" i="0" u="none" strike="noStrike" cap="none" baseline="0" dirty="0">
                <a:solidFill>
                  <a:srgbClr val="333333"/>
                </a:solidFill>
                <a:highlight>
                  <a:srgbClr val="FFFFFF"/>
                </a:highlight>
                <a:latin typeface="Consolas"/>
                <a:ea typeface="Consolas"/>
                <a:cs typeface="Consolas"/>
                <a:sym typeface="Consolas"/>
              </a:rPr>
              <a:t>			</a:t>
            </a:r>
          </a:p>
        </p:txBody>
      </p:sp>
      <p:sp>
        <p:nvSpPr>
          <p:cNvPr id="758" name="Shape 758"/>
          <p:cNvSpPr txBox="1">
            <a:spLocks noGrp="1"/>
          </p:cNvSpPr>
          <p:nvPr>
            <p:ph type="sldNum" idx="12"/>
          </p:nvPr>
        </p:nvSpPr>
        <p:spPr>
          <a:xfrm>
            <a:off x="9438968"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34</a:t>
            </a:fld>
            <a:endParaRPr lang="en-US" sz="1400" b="0" i="0" u="none" strike="noStrike" cap="none" baseline="0">
              <a:solidFill>
                <a:srgbClr val="B8B8B8"/>
              </a:solidFill>
              <a:latin typeface="Arial"/>
              <a:ea typeface="Arial"/>
              <a:cs typeface="Arial"/>
              <a:sym typeface="Arial"/>
            </a:endParaRPr>
          </a:p>
        </p:txBody>
      </p:sp>
      <p:sp>
        <p:nvSpPr>
          <p:cNvPr id="759" name="Shape 759"/>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1" indent="0" algn="l" rtl="0">
              <a:spcBef>
                <a:spcPts val="0"/>
              </a:spcBef>
              <a:buSzPct val="25000"/>
              <a:buNone/>
            </a:pPr>
            <a:r>
              <a:rPr lang="en-US" sz="2600" b="1" i="0" u="none" strike="noStrike" cap="none" baseline="0">
                <a:solidFill>
                  <a:schemeClr val="dk2"/>
                </a:solidFill>
                <a:latin typeface="Helvetica Neue"/>
                <a:ea typeface="Helvetica Neue"/>
                <a:cs typeface="Helvetica Neue"/>
                <a:sym typeface="Helvetica Neue"/>
              </a:rPr>
              <a:t>POSTMAN/Newman</a:t>
            </a:r>
          </a:p>
        </p:txBody>
      </p:sp>
      <p:pic>
        <p:nvPicPr>
          <p:cNvPr id="760" name="Shape 760"/>
          <p:cNvPicPr preferRelativeResize="0"/>
          <p:nvPr/>
        </p:nvPicPr>
        <p:blipFill rotWithShape="1">
          <a:blip r:embed="rId3">
            <a:alphaModFix/>
          </a:blip>
          <a:srcRect/>
          <a:stretch/>
        </p:blipFill>
        <p:spPr>
          <a:xfrm>
            <a:off x="9492028" y="1182665"/>
            <a:ext cx="1941883" cy="1749518"/>
          </a:xfrm>
          <a:prstGeom prst="rect">
            <a:avLst/>
          </a:prstGeom>
          <a:noFill/>
          <a:ln>
            <a:noFill/>
          </a:ln>
        </p:spPr>
      </p:pic>
    </p:spTree>
  </p:cSld>
  <p:clrMapOvr>
    <a:masterClrMapping/>
  </p:clrMapOvr>
  <p:transition xmlns:p14="http://schemas.microsoft.com/office/powerpoint/2010/mai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405278" y="4789410"/>
            <a:ext cx="11404506" cy="1658519"/>
          </a:xfrm>
          <a:prstGeom prst="rect">
            <a:avLst/>
          </a:prstGeom>
          <a:noFill/>
          <a:ln>
            <a:noFill/>
          </a:ln>
        </p:spPr>
        <p:txBody>
          <a:bodyPr lIns="0" tIns="55300" rIns="110600" bIns="55300" anchor="t" anchorCtr="0">
            <a:noAutofit/>
          </a:bodyPr>
          <a:lstStyle/>
          <a:p>
            <a:pPr marL="471829" marR="0" lvl="1" indent="-27329" algn="ctr" rtl="0">
              <a:lnSpc>
                <a:spcPct val="150000"/>
              </a:lnSpc>
              <a:spcBef>
                <a:spcPts val="0"/>
              </a:spcBef>
              <a:buClr>
                <a:schemeClr val="dk2"/>
              </a:buClr>
              <a:buSzPct val="25000"/>
              <a:buFont typeface="Arial"/>
              <a:buNone/>
            </a:pPr>
            <a:r>
              <a:rPr lang="en-US" sz="4400" b="1" i="0" u="none" strike="noStrike" cap="none" baseline="0">
                <a:solidFill>
                  <a:srgbClr val="FF0000"/>
                </a:solidFill>
                <a:latin typeface="Arial"/>
                <a:ea typeface="Arial"/>
                <a:cs typeface="Arial"/>
                <a:sym typeface="Arial"/>
              </a:rPr>
              <a:t>Let’s try it!</a:t>
            </a:r>
          </a:p>
          <a:p>
            <a:pPr marL="325399" marR="0" lvl="0" indent="-236499" algn="ctr" rtl="0">
              <a:lnSpc>
                <a:spcPct val="76375"/>
              </a:lnSpc>
              <a:spcBef>
                <a:spcPts val="0"/>
              </a:spcBef>
              <a:buClr>
                <a:schemeClr val="dk1"/>
              </a:buClr>
              <a:buSzPct val="25000"/>
              <a:buFont typeface="Arial"/>
              <a:buNone/>
            </a:pPr>
            <a:r>
              <a:rPr lang="en-US" sz="3500" b="0" i="0" u="sng" strike="noStrike" cap="none" baseline="0">
                <a:solidFill>
                  <a:schemeClr val="hlink"/>
                </a:solidFill>
                <a:latin typeface="Helvetica Neue"/>
                <a:ea typeface="Helvetica Neue"/>
                <a:cs typeface="Helvetica Neue"/>
                <a:sym typeface="Helvetica Neue"/>
                <a:hlinkClick r:id="rId3"/>
              </a:rPr>
              <a:t>http://goo.gl/pDxzYG</a:t>
            </a:r>
            <a:r>
              <a:rPr lang="en-US" sz="3500" b="0" i="0" u="none" strike="noStrike" cap="none" baseline="0">
                <a:solidFill>
                  <a:schemeClr val="accent3"/>
                </a:solidFill>
                <a:latin typeface="Helvetica Neue"/>
                <a:ea typeface="Helvetica Neue"/>
                <a:cs typeface="Helvetica Neue"/>
                <a:sym typeface="Helvetica Neue"/>
              </a:rPr>
              <a:t> </a:t>
            </a:r>
          </a:p>
          <a:p>
            <a:pPr marL="0" marR="0" lvl="1" indent="0" algn="l" rtl="0">
              <a:lnSpc>
                <a:spcPct val="150000"/>
              </a:lnSpc>
              <a:spcBef>
                <a:spcPts val="0"/>
              </a:spcBef>
              <a:buClr>
                <a:schemeClr val="dk2"/>
              </a:buClr>
              <a:buSzPct val="25000"/>
              <a:buFont typeface="Arial"/>
              <a:buNone/>
            </a:pPr>
            <a:r>
              <a:rPr lang="en-US" sz="4400" b="1" i="0" u="none" strike="noStrike" cap="none" baseline="0">
                <a:solidFill>
                  <a:srgbClr val="FF0000"/>
                </a:solidFill>
                <a:latin typeface="Arial"/>
                <a:ea typeface="Arial"/>
                <a:cs typeface="Arial"/>
                <a:sym typeface="Arial"/>
              </a:rPr>
              <a:t> </a:t>
            </a:r>
          </a:p>
          <a:p>
            <a:pPr marL="471829" marR="0" lvl="1" indent="-27329" algn="ctr" rtl="0">
              <a:lnSpc>
                <a:spcPct val="150000"/>
              </a:lnSpc>
              <a:spcBef>
                <a:spcPts val="1025"/>
              </a:spcBef>
              <a:buClr>
                <a:schemeClr val="dk2"/>
              </a:buClr>
              <a:buFont typeface="Arial"/>
              <a:buNone/>
            </a:pPr>
            <a:endParaRPr sz="2600" b="0" i="0" u="none" strike="noStrike" cap="none" baseline="0">
              <a:solidFill>
                <a:schemeClr val="dk1"/>
              </a:solidFill>
              <a:latin typeface="Arial"/>
              <a:ea typeface="Arial"/>
              <a:cs typeface="Arial"/>
              <a:sym typeface="Arial"/>
            </a:endParaRPr>
          </a:p>
        </p:txBody>
      </p:sp>
      <p:sp>
        <p:nvSpPr>
          <p:cNvPr id="767" name="Shape 767"/>
          <p:cNvSpPr txBox="1">
            <a:spLocks noGrp="1"/>
          </p:cNvSpPr>
          <p:nvPr>
            <p:ph type="sldNum" idx="12"/>
          </p:nvPr>
        </p:nvSpPr>
        <p:spPr>
          <a:xfrm>
            <a:off x="9438968"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35</a:t>
            </a:fld>
            <a:endParaRPr lang="en-US" sz="1400" b="0" i="0" u="none" strike="noStrike" cap="none" baseline="0">
              <a:solidFill>
                <a:srgbClr val="B8B8B8"/>
              </a:solidFill>
              <a:latin typeface="Arial"/>
              <a:ea typeface="Arial"/>
              <a:cs typeface="Arial"/>
              <a:sym typeface="Arial"/>
            </a:endParaRPr>
          </a:p>
        </p:txBody>
      </p:sp>
      <p:sp>
        <p:nvSpPr>
          <p:cNvPr id="768" name="Shape 768"/>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2" indent="0" algn="l" rtl="0">
              <a:spcBef>
                <a:spcPts val="0"/>
              </a:spcBef>
              <a:buSzPct val="25000"/>
              <a:buNone/>
            </a:pPr>
            <a:r>
              <a:rPr lang="en-US" sz="2600" b="1" i="0" u="none" strike="noStrike" cap="none" baseline="0">
                <a:solidFill>
                  <a:schemeClr val="dk2"/>
                </a:solidFill>
                <a:latin typeface="Helvetica Neue"/>
                <a:ea typeface="Helvetica Neue"/>
                <a:cs typeface="Helvetica Neue"/>
                <a:sym typeface="Helvetica Neue"/>
              </a:rPr>
              <a:t>Mocha/Chai</a:t>
            </a:r>
          </a:p>
        </p:txBody>
      </p:sp>
      <p:pic>
        <p:nvPicPr>
          <p:cNvPr id="769" name="Shape 769"/>
          <p:cNvPicPr preferRelativeResize="0"/>
          <p:nvPr/>
        </p:nvPicPr>
        <p:blipFill rotWithShape="1">
          <a:blip r:embed="rId4">
            <a:alphaModFix/>
          </a:blip>
          <a:srcRect/>
          <a:stretch/>
        </p:blipFill>
        <p:spPr>
          <a:xfrm>
            <a:off x="8750997" y="1176121"/>
            <a:ext cx="3428423" cy="2471400"/>
          </a:xfrm>
          <a:prstGeom prst="rect">
            <a:avLst/>
          </a:prstGeom>
          <a:noFill/>
          <a:ln>
            <a:noFill/>
          </a:ln>
        </p:spPr>
      </p:pic>
      <p:sp>
        <p:nvSpPr>
          <p:cNvPr id="770" name="Shape 770"/>
          <p:cNvSpPr txBox="1"/>
          <p:nvPr/>
        </p:nvSpPr>
        <p:spPr>
          <a:xfrm>
            <a:off x="127800" y="973441"/>
            <a:ext cx="8602229" cy="4173859"/>
          </a:xfrm>
          <a:prstGeom prst="rect">
            <a:avLst/>
          </a:prstGeom>
          <a:noFill/>
          <a:ln>
            <a:noFill/>
          </a:ln>
        </p:spPr>
        <p:txBody>
          <a:bodyPr lIns="0" tIns="55300" rIns="110600" bIns="55300" anchor="t" anchorCtr="0">
            <a:noAutofit/>
          </a:bodyPr>
          <a:lstStyle/>
          <a:p>
            <a:pPr marL="0" marR="0" lvl="0" indent="584200" algn="l" rtl="0">
              <a:lnSpc>
                <a:spcPct val="122500"/>
              </a:lnSpc>
              <a:spcBef>
                <a:spcPts val="0"/>
              </a:spcBef>
              <a:spcAft>
                <a:spcPts val="1537"/>
              </a:spcAft>
              <a:buSzPct val="25000"/>
              <a:buNone/>
            </a:pPr>
            <a:r>
              <a:rPr lang="en-US" sz="2600" b="1" i="0" u="none" strike="noStrike" cap="none" baseline="0" dirty="0">
                <a:solidFill>
                  <a:srgbClr val="333333"/>
                </a:solidFill>
                <a:latin typeface="Helvetica Neue"/>
                <a:ea typeface="Helvetica Neue"/>
                <a:cs typeface="Helvetica Neue"/>
                <a:sym typeface="Helvetica Neue"/>
              </a:rPr>
              <a:t>Adding Tests</a:t>
            </a:r>
          </a:p>
          <a:p>
            <a:pPr marL="1171438" marR="0" lvl="0" indent="-295138" algn="l" rtl="0">
              <a:lnSpc>
                <a:spcPct val="160000"/>
              </a:lnSpc>
              <a:spcBef>
                <a:spcPts val="0"/>
              </a:spcBef>
              <a:spcAft>
                <a:spcPts val="1537"/>
              </a:spcAft>
              <a:buSzPct val="25000"/>
              <a:buNone/>
            </a:pPr>
            <a:r>
              <a:rPr lang="en-US" sz="1500" b="0" i="0" u="none" strike="noStrike" cap="none" baseline="0" dirty="0" smtClean="0">
                <a:solidFill>
                  <a:srgbClr val="333333"/>
                </a:solidFill>
                <a:latin typeface="Helvetica Neue"/>
                <a:ea typeface="Helvetica Neue"/>
                <a:cs typeface="Helvetica Neue"/>
                <a:sym typeface="Helvetica Neue"/>
              </a:rPr>
              <a:t>Add </a:t>
            </a:r>
            <a:r>
              <a:rPr lang="en-US" sz="1500" b="0" i="0" u="none" strike="noStrike" cap="none" baseline="0" dirty="0">
                <a:solidFill>
                  <a:srgbClr val="333333"/>
                </a:solidFill>
                <a:latin typeface="Helvetica Neue"/>
                <a:ea typeface="Helvetica Neue"/>
                <a:cs typeface="Helvetica Neue"/>
                <a:sym typeface="Helvetica Neue"/>
              </a:rPr>
              <a:t>to </a:t>
            </a:r>
            <a:r>
              <a:rPr lang="en-US" sz="1300" b="0" i="0" u="none" strike="noStrike" cap="none" baseline="0" dirty="0">
                <a:solidFill>
                  <a:srgbClr val="333333"/>
                </a:solidFill>
                <a:latin typeface="Consolas"/>
                <a:ea typeface="Consolas"/>
                <a:cs typeface="Consolas"/>
                <a:sym typeface="Consolas"/>
              </a:rPr>
              <a:t>tests/</a:t>
            </a:r>
            <a:r>
              <a:rPr lang="en-US" sz="1300" b="0" i="0" u="none" strike="noStrike" cap="none" baseline="0" dirty="0" err="1" smtClean="0">
                <a:solidFill>
                  <a:srgbClr val="333333"/>
                </a:solidFill>
                <a:latin typeface="Consolas"/>
                <a:ea typeface="Consolas"/>
                <a:cs typeface="Consolas"/>
                <a:sym typeface="Consolas"/>
              </a:rPr>
              <a:t>weatherapi.js</a:t>
            </a:r>
            <a:endParaRPr lang="en-US" sz="1300" b="0" i="0" u="none" strike="noStrike" cap="none" baseline="0" dirty="0" smtClean="0">
              <a:solidFill>
                <a:srgbClr val="333333"/>
              </a:solidFill>
              <a:latin typeface="Consolas"/>
              <a:ea typeface="Consolas"/>
              <a:cs typeface="Consolas"/>
              <a:sym typeface="Consolas"/>
            </a:endParaRPr>
          </a:p>
          <a:p>
            <a:pPr marL="0" marR="0" lvl="0" indent="584200" algn="l" rtl="0">
              <a:lnSpc>
                <a:spcPct val="120000"/>
              </a:lnSpc>
              <a:spcBef>
                <a:spcPts val="3202"/>
              </a:spcBef>
              <a:spcAft>
                <a:spcPts val="1537"/>
              </a:spcAft>
              <a:buSzPct val="25000"/>
              <a:buNone/>
            </a:pPr>
            <a:r>
              <a:rPr lang="en-US" sz="2600" b="1" i="0" u="none" strike="noStrike" cap="none" baseline="0" dirty="0" smtClean="0">
                <a:solidFill>
                  <a:srgbClr val="333333"/>
                </a:solidFill>
                <a:latin typeface="Helvetica Neue"/>
                <a:ea typeface="Helvetica Neue"/>
                <a:cs typeface="Helvetica Neue"/>
                <a:sym typeface="Helvetica Neue"/>
              </a:rPr>
              <a:t>Adding Data Driven Tests</a:t>
            </a:r>
          </a:p>
          <a:p>
            <a:pPr marL="585719" marR="0" lvl="0" indent="-1518" algn="l" rtl="0">
              <a:lnSpc>
                <a:spcPct val="160000"/>
              </a:lnSpc>
              <a:spcBef>
                <a:spcPts val="0"/>
              </a:spcBef>
              <a:buSzPct val="25000"/>
              <a:buNone/>
            </a:pPr>
            <a:r>
              <a:rPr lang="en-US" sz="1500" b="0" i="0" u="none" strike="noStrike" cap="none" baseline="0" dirty="0" smtClean="0">
                <a:solidFill>
                  <a:srgbClr val="333333"/>
                </a:solidFill>
                <a:latin typeface="Helvetica Neue"/>
                <a:ea typeface="Helvetica Neue"/>
                <a:cs typeface="Helvetica Neue"/>
                <a:sym typeface="Helvetica Neue"/>
              </a:rPr>
              <a:t>		If </a:t>
            </a:r>
            <a:r>
              <a:rPr lang="en-US" sz="1500" b="0" i="0" u="none" strike="noStrike" cap="none" baseline="0" dirty="0">
                <a:solidFill>
                  <a:srgbClr val="333333"/>
                </a:solidFill>
                <a:latin typeface="Helvetica Neue"/>
                <a:ea typeface="Helvetica Neue"/>
                <a:cs typeface="Helvetica Neue"/>
                <a:sym typeface="Helvetica Neue"/>
              </a:rPr>
              <a:t>your tests need data that can be fetched via XHR, stick a </a:t>
            </a:r>
            <a:r>
              <a:rPr lang="en-US" sz="1300" b="0" i="0" u="none" strike="noStrike" cap="none" baseline="0" dirty="0">
                <a:solidFill>
                  <a:srgbClr val="333333"/>
                </a:solidFill>
                <a:latin typeface="Consolas"/>
                <a:ea typeface="Consolas"/>
                <a:cs typeface="Consolas"/>
                <a:sym typeface="Consolas"/>
              </a:rPr>
              <a:t>.</a:t>
            </a:r>
            <a:r>
              <a:rPr lang="en-US" sz="1300" b="0" i="0" u="none" strike="noStrike" cap="none" baseline="0" dirty="0" err="1">
                <a:solidFill>
                  <a:srgbClr val="333333"/>
                </a:solidFill>
                <a:latin typeface="Consolas"/>
                <a:ea typeface="Consolas"/>
                <a:cs typeface="Consolas"/>
                <a:sym typeface="Consolas"/>
              </a:rPr>
              <a:t>json</a:t>
            </a:r>
            <a:r>
              <a:rPr lang="en-US" sz="1500" b="0" i="0" u="none" strike="noStrike" cap="none" baseline="0" dirty="0">
                <a:solidFill>
                  <a:srgbClr val="333333"/>
                </a:solidFill>
                <a:latin typeface="Helvetica Neue"/>
                <a:ea typeface="Helvetica Neue"/>
                <a:cs typeface="Helvetica Neue"/>
                <a:sym typeface="Helvetica Neue"/>
              </a:rPr>
              <a:t> file in the </a:t>
            </a:r>
            <a:r>
              <a:rPr lang="en-US" sz="1300" b="0" i="0" u="none" strike="noStrike" cap="none" baseline="0" dirty="0">
                <a:solidFill>
                  <a:srgbClr val="333333"/>
                </a:solidFill>
                <a:latin typeface="Consolas"/>
                <a:ea typeface="Consolas"/>
                <a:cs typeface="Consolas"/>
                <a:sym typeface="Consolas"/>
              </a:rPr>
              <a:t>data</a:t>
            </a:r>
            <a:r>
              <a:rPr lang="en-US" sz="1500" b="0" i="0" u="none" strike="noStrike" cap="none" baseline="0" dirty="0">
                <a:solidFill>
                  <a:srgbClr val="333333"/>
                </a:solidFill>
                <a:latin typeface="Helvetica Neue"/>
                <a:ea typeface="Helvetica Neue"/>
                <a:cs typeface="Helvetica Neue"/>
                <a:sym typeface="Helvetica Neue"/>
              </a:rPr>
              <a:t> directory, you can access it at </a:t>
            </a:r>
            <a:r>
              <a:rPr lang="en-US" sz="1300" b="0" i="0" u="none" strike="noStrike" cap="none" baseline="0" dirty="0">
                <a:solidFill>
                  <a:srgbClr val="333333"/>
                </a:solidFill>
                <a:latin typeface="Consolas"/>
                <a:ea typeface="Consolas"/>
                <a:cs typeface="Consolas"/>
                <a:sym typeface="Consolas"/>
              </a:rPr>
              <a:t>/data/&lt;filename&gt;.</a:t>
            </a:r>
            <a:r>
              <a:rPr lang="en-US" sz="1300" b="0" i="0" u="none" strike="noStrike" cap="none" baseline="0" dirty="0" err="1">
                <a:solidFill>
                  <a:srgbClr val="333333"/>
                </a:solidFill>
                <a:latin typeface="Consolas"/>
                <a:ea typeface="Consolas"/>
                <a:cs typeface="Consolas"/>
                <a:sym typeface="Consolas"/>
              </a:rPr>
              <a:t>json</a:t>
            </a:r>
            <a:r>
              <a:rPr lang="en-US" sz="1500" b="0" i="0" u="none" strike="noStrike" cap="none" baseline="0" dirty="0">
                <a:solidFill>
                  <a:srgbClr val="333333"/>
                </a:solidFill>
                <a:latin typeface="Helvetica Neue"/>
                <a:ea typeface="Helvetica Neue"/>
                <a:cs typeface="Helvetica Neue"/>
                <a:sym typeface="Helvetica Neue"/>
              </a:rPr>
              <a:t>.</a:t>
            </a:r>
          </a:p>
          <a:p>
            <a:pPr marL="0" marR="0" lvl="0" indent="0" algn="l" rtl="0">
              <a:lnSpc>
                <a:spcPct val="122200"/>
              </a:lnSpc>
              <a:spcBef>
                <a:spcPts val="1025"/>
              </a:spcBef>
              <a:buNone/>
            </a:pPr>
            <a:endParaRPr sz="2200" b="0" i="0" u="none" strike="noStrike" cap="none" baseline="0" dirty="0">
              <a:solidFill>
                <a:schemeClr val="accent3"/>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66">
                                            <p:txEl>
                                              <p:pRg st="0" end="0"/>
                                            </p:txEl>
                                          </p:spTgt>
                                        </p:tgtEl>
                                        <p:attrNameLst>
                                          <p:attrName>style.visibility</p:attrName>
                                        </p:attrNameLst>
                                      </p:cBhvr>
                                      <p:to>
                                        <p:strVal val="visible"/>
                                      </p:to>
                                    </p:set>
                                    <p:anim calcmode="lin" valueType="num">
                                      <p:cBhvr additive="base">
                                        <p:cTn id="7" dur="500"/>
                                        <p:tgtEl>
                                          <p:spTgt spid="76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66">
                                            <p:txEl>
                                              <p:pRg st="1" end="1"/>
                                            </p:txEl>
                                          </p:spTgt>
                                        </p:tgtEl>
                                        <p:attrNameLst>
                                          <p:attrName>style.visibility</p:attrName>
                                        </p:attrNameLst>
                                      </p:cBhvr>
                                      <p:to>
                                        <p:strVal val="visible"/>
                                      </p:to>
                                    </p:set>
                                    <p:anim calcmode="lin" valueType="num">
                                      <p:cBhvr additive="base">
                                        <p:cTn id="12" dur="500"/>
                                        <p:tgtEl>
                                          <p:spTgt spid="76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66">
                                            <p:txEl>
                                              <p:pRg st="2" end="2"/>
                                            </p:txEl>
                                          </p:spTgt>
                                        </p:tgtEl>
                                        <p:attrNameLst>
                                          <p:attrName>style.visibility</p:attrName>
                                        </p:attrNameLst>
                                      </p:cBhvr>
                                      <p:to>
                                        <p:strVal val="visible"/>
                                      </p:to>
                                    </p:set>
                                    <p:anim calcmode="lin" valueType="num">
                                      <p:cBhvr additive="base">
                                        <p:cTn id="17" dur="500"/>
                                        <p:tgtEl>
                                          <p:spTgt spid="76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766">
                                            <p:txEl>
                                              <p:pRg st="3" end="3"/>
                                            </p:txEl>
                                          </p:spTgt>
                                        </p:tgtEl>
                                        <p:attrNameLst>
                                          <p:attrName>style.visibility</p:attrName>
                                        </p:attrNameLst>
                                      </p:cBhvr>
                                      <p:to>
                                        <p:strVal val="visible"/>
                                      </p:to>
                                    </p:set>
                                    <p:anim calcmode="lin" valueType="num">
                                      <p:cBhvr additive="base">
                                        <p:cTn id="22" dur="500"/>
                                        <p:tgtEl>
                                          <p:spTgt spid="766">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Shape 776"/>
          <p:cNvPicPr preferRelativeResize="0"/>
          <p:nvPr/>
        </p:nvPicPr>
        <p:blipFill rotWithShape="1">
          <a:blip r:embed="rId3">
            <a:alphaModFix/>
          </a:blip>
          <a:srcRect/>
          <a:stretch/>
        </p:blipFill>
        <p:spPr>
          <a:xfrm>
            <a:off x="0" y="0"/>
            <a:ext cx="12179300" cy="6858000"/>
          </a:xfrm>
          <a:prstGeom prst="rect">
            <a:avLst/>
          </a:prstGeom>
          <a:noFill/>
          <a:ln>
            <a:noFill/>
          </a:ln>
        </p:spPr>
      </p:pic>
      <p:sp>
        <p:nvSpPr>
          <p:cNvPr id="777" name="Shape 777"/>
          <p:cNvSpPr/>
          <p:nvPr/>
        </p:nvSpPr>
        <p:spPr>
          <a:xfrm>
            <a:off x="-20872" y="-39223"/>
            <a:ext cx="12200171" cy="6897223"/>
          </a:xfrm>
          <a:prstGeom prst="rect">
            <a:avLst/>
          </a:prstGeom>
          <a:gradFill>
            <a:gsLst>
              <a:gs pos="0">
                <a:srgbClr val="FD2A00">
                  <a:alpha val="78823"/>
                </a:srgbClr>
              </a:gs>
              <a:gs pos="36000">
                <a:srgbClr val="FD2A00">
                  <a:alpha val="78823"/>
                </a:srgbClr>
              </a:gs>
              <a:gs pos="100000">
                <a:srgbClr val="940000">
                  <a:alpha val="83921"/>
                </a:srgbClr>
              </a:gs>
            </a:gsLst>
            <a:path path="circle">
              <a:fillToRect t="100000" r="100000"/>
            </a:path>
            <a:tileRect l="-100000" b="-100000"/>
          </a:gradFill>
          <a:ln>
            <a:noFill/>
          </a:ln>
        </p:spPr>
        <p:txBody>
          <a:bodyPr lIns="45675" tIns="22825" rIns="45675" bIns="22825" anchor="ctr" anchorCtr="0">
            <a:noAutofit/>
          </a:bodyPr>
          <a:lstStyle/>
          <a:p>
            <a:pPr marL="0" marR="0" lvl="0" indent="0" algn="ctr" rtl="0">
              <a:spcBef>
                <a:spcPts val="0"/>
              </a:spcBef>
              <a:buNone/>
            </a:pPr>
            <a:endParaRPr sz="700" b="0" i="0" u="none" strike="noStrike" cap="none" baseline="0">
              <a:solidFill>
                <a:srgbClr val="FFFFFF"/>
              </a:solidFill>
              <a:latin typeface="Helvetica Neue"/>
              <a:ea typeface="Helvetica Neue"/>
              <a:cs typeface="Helvetica Neue"/>
              <a:sym typeface="Helvetica Neue"/>
            </a:endParaRPr>
          </a:p>
        </p:txBody>
      </p:sp>
      <p:sp>
        <p:nvSpPr>
          <p:cNvPr id="778" name="Shape 778"/>
          <p:cNvSpPr txBox="1"/>
          <p:nvPr/>
        </p:nvSpPr>
        <p:spPr>
          <a:xfrm>
            <a:off x="2089308" y="3370651"/>
            <a:ext cx="7995939" cy="938625"/>
          </a:xfrm>
          <a:prstGeom prst="rect">
            <a:avLst/>
          </a:prstGeom>
          <a:noFill/>
          <a:ln>
            <a:noFill/>
          </a:ln>
        </p:spPr>
        <p:txBody>
          <a:bodyPr lIns="121825" tIns="60900" rIns="121825" bIns="60900" anchor="t" anchorCtr="0">
            <a:noAutofit/>
          </a:bodyPr>
          <a:lstStyle/>
          <a:p>
            <a:pPr marL="0" marR="0" lvl="0" indent="0" algn="ctr" rtl="0">
              <a:spcBef>
                <a:spcPts val="0"/>
              </a:spcBef>
              <a:buSzPct val="25000"/>
              <a:buNone/>
            </a:pPr>
            <a:r>
              <a:rPr lang="en-US" sz="5300" b="0" i="0" u="none" strike="noStrike" cap="none" baseline="0">
                <a:solidFill>
                  <a:schemeClr val="lt1"/>
                </a:solidFill>
                <a:latin typeface="Helvetica Neue"/>
                <a:ea typeface="Helvetica Neue"/>
                <a:cs typeface="Helvetica Neue"/>
                <a:sym typeface="Helvetica Neue"/>
              </a:rPr>
              <a:t>Source Code Management</a:t>
            </a:r>
          </a:p>
        </p:txBody>
      </p:sp>
      <p:sp>
        <p:nvSpPr>
          <p:cNvPr id="779" name="Shape 779"/>
          <p:cNvSpPr/>
          <p:nvPr/>
        </p:nvSpPr>
        <p:spPr>
          <a:xfrm>
            <a:off x="5277907" y="935453"/>
            <a:ext cx="1504564" cy="1429282"/>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lt1"/>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780" name="Shape 780"/>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36</a:t>
            </a:fld>
            <a:endParaRPr lang="en-US" sz="1200" b="0" i="0" u="none" strike="noStrike" cap="none" baseline="0">
              <a:solidFill>
                <a:srgbClr val="BDBDBD"/>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304483" y="444760"/>
            <a:ext cx="8999015" cy="365759"/>
          </a:xfrm>
          <a:prstGeom prst="rect">
            <a:avLst/>
          </a:prstGeom>
          <a:noFill/>
          <a:ln>
            <a:noFill/>
          </a:ln>
        </p:spPr>
        <p:txBody>
          <a:bodyPr lIns="110600" tIns="55300" rIns="110600" bIns="55300" anchor="t" anchorCtr="0">
            <a:noAutofit/>
          </a:bodyPr>
          <a:lstStyle/>
          <a:p>
            <a:pPr marL="0" marR="0" lvl="0" indent="0" algn="l" rtl="0">
              <a:spcBef>
                <a:spcPts val="0"/>
              </a:spcBef>
              <a:buClr>
                <a:schemeClr val="dk2"/>
              </a:buClr>
              <a:buSzPct val="25000"/>
              <a:buFont typeface="Arial"/>
              <a:buNone/>
            </a:pPr>
            <a:r>
              <a:rPr lang="en-US" sz="2600" b="1" i="0" u="none" strike="noStrike" cap="none" baseline="0">
                <a:solidFill>
                  <a:schemeClr val="dk2"/>
                </a:solidFill>
                <a:latin typeface="Arial"/>
                <a:ea typeface="Arial"/>
                <a:cs typeface="Arial"/>
                <a:sym typeface="Arial"/>
              </a:rPr>
              <a:t>SCM</a:t>
            </a:r>
          </a:p>
        </p:txBody>
      </p:sp>
      <p:sp>
        <p:nvSpPr>
          <p:cNvPr id="786" name="Shape 786"/>
          <p:cNvSpPr txBox="1">
            <a:spLocks noGrp="1"/>
          </p:cNvSpPr>
          <p:nvPr>
            <p:ph type="body" idx="1"/>
          </p:nvPr>
        </p:nvSpPr>
        <p:spPr>
          <a:xfrm>
            <a:off x="304483" y="1143000"/>
            <a:ext cx="11555550" cy="4879799"/>
          </a:xfrm>
          <a:prstGeom prst="rect">
            <a:avLst/>
          </a:prstGeom>
          <a:noFill/>
          <a:ln>
            <a:noFill/>
          </a:ln>
        </p:spPr>
        <p:txBody>
          <a:bodyPr lIns="0" tIns="55300" rIns="110600" bIns="55300" anchor="t" anchorCtr="0">
            <a:noAutofit/>
          </a:bodyPr>
          <a:lstStyle/>
          <a:p>
            <a:pPr marL="667069" marR="0" lvl="0" indent="-362269" algn="l" rtl="0">
              <a:lnSpc>
                <a:spcPct val="111090"/>
              </a:lnSpc>
              <a:spcBef>
                <a:spcPts val="0"/>
              </a:spcBef>
              <a:buClr>
                <a:schemeClr val="dk2"/>
              </a:buClr>
              <a:buSzPct val="100000"/>
              <a:buFont typeface="Noto Symbol"/>
              <a:buChar char="▪"/>
            </a:pPr>
            <a:r>
              <a:rPr lang="en-US" sz="2400" b="0" i="0" u="none" strike="noStrike" cap="none" baseline="0" dirty="0">
                <a:solidFill>
                  <a:srgbClr val="5A5A5A"/>
                </a:solidFill>
                <a:latin typeface="Arial"/>
                <a:ea typeface="Arial"/>
                <a:cs typeface="Arial"/>
                <a:sym typeface="Arial"/>
              </a:rPr>
              <a:t>Define your branching and merging strategy from the get go</a:t>
            </a:r>
          </a:p>
          <a:p>
            <a:pPr marL="667069" marR="0" lvl="0" indent="-362269" algn="l" rtl="0">
              <a:lnSpc>
                <a:spcPct val="122200"/>
              </a:lnSpc>
              <a:spcBef>
                <a:spcPts val="1025"/>
              </a:spcBef>
              <a:buClr>
                <a:schemeClr val="dk2"/>
              </a:buClr>
              <a:buSzPct val="100000"/>
              <a:buFont typeface="Noto Symbol"/>
              <a:buChar char="▪"/>
            </a:pPr>
            <a:r>
              <a:rPr lang="en-US" sz="2200" b="0" i="0" u="none" strike="noStrike" cap="none" baseline="0" dirty="0">
                <a:solidFill>
                  <a:srgbClr val="5A5A5A"/>
                </a:solidFill>
                <a:latin typeface="Arial"/>
                <a:ea typeface="Arial"/>
                <a:cs typeface="Arial"/>
                <a:sym typeface="Arial"/>
              </a:rPr>
              <a:t>Opt for a scalable model</a:t>
            </a:r>
          </a:p>
          <a:p>
            <a:pPr marL="992468" marR="0" lvl="1" indent="-344768" algn="l" rtl="0">
              <a:lnSpc>
                <a:spcPct val="135777"/>
              </a:lnSpc>
              <a:spcBef>
                <a:spcPts val="1025"/>
              </a:spcBef>
              <a:buClr>
                <a:schemeClr val="dk2"/>
              </a:buClr>
              <a:buSzPct val="100000"/>
              <a:buFont typeface="Noto Symbol"/>
              <a:buChar char="▪"/>
            </a:pPr>
            <a:r>
              <a:rPr lang="en-US" sz="1900" b="0" i="0" u="none" strike="noStrike" cap="none" baseline="0" dirty="0">
                <a:solidFill>
                  <a:srgbClr val="5A5A5A"/>
                </a:solidFill>
                <a:latin typeface="Arial"/>
                <a:ea typeface="Arial"/>
                <a:cs typeface="Arial"/>
                <a:sym typeface="Arial"/>
              </a:rPr>
              <a:t>Single Repo vs. Multiple Repos</a:t>
            </a:r>
          </a:p>
          <a:p>
            <a:pPr marL="667069" marR="0" lvl="0" indent="-362269" algn="l" rtl="0">
              <a:lnSpc>
                <a:spcPct val="111090"/>
              </a:lnSpc>
              <a:spcBef>
                <a:spcPts val="1025"/>
              </a:spcBef>
              <a:buClr>
                <a:schemeClr val="dk2"/>
              </a:buClr>
              <a:buSzPct val="100000"/>
              <a:buFont typeface="Noto Symbol"/>
              <a:buChar char="▪"/>
            </a:pPr>
            <a:r>
              <a:rPr lang="en-US" sz="2400" b="0" i="0" u="none" strike="noStrike" cap="none" baseline="0" dirty="0">
                <a:solidFill>
                  <a:srgbClr val="5A5A5A"/>
                </a:solidFill>
                <a:latin typeface="Arial"/>
                <a:ea typeface="Arial"/>
                <a:cs typeface="Arial"/>
                <a:sym typeface="Arial"/>
              </a:rPr>
              <a:t>Communicate and provide feedback through pull requests (aka. social coding)</a:t>
            </a:r>
          </a:p>
          <a:p>
            <a:pPr marL="667069" marR="0" lvl="0" indent="-362269" algn="l" rtl="0">
              <a:lnSpc>
                <a:spcPct val="122200"/>
              </a:lnSpc>
              <a:spcBef>
                <a:spcPts val="1025"/>
              </a:spcBef>
              <a:buClr>
                <a:schemeClr val="dk2"/>
              </a:buClr>
              <a:buSzPct val="100000"/>
              <a:buFont typeface="Noto Symbol"/>
              <a:buChar char="▪"/>
            </a:pPr>
            <a:r>
              <a:rPr lang="en-US" sz="2200" b="0" i="0" u="none" strike="noStrike" cap="none" baseline="0" dirty="0">
                <a:solidFill>
                  <a:srgbClr val="5A5A5A"/>
                </a:solidFill>
                <a:latin typeface="Arial"/>
                <a:ea typeface="Arial"/>
                <a:cs typeface="Arial"/>
                <a:sym typeface="Arial"/>
              </a:rPr>
              <a:t>Apply CI and avoid big bang merges</a:t>
            </a:r>
          </a:p>
          <a:p>
            <a:pPr marL="667069" marR="0" lvl="0" indent="-362269" algn="l" rtl="0">
              <a:lnSpc>
                <a:spcPct val="111090"/>
              </a:lnSpc>
              <a:spcBef>
                <a:spcPts val="1025"/>
              </a:spcBef>
              <a:buClr>
                <a:schemeClr val="dk2"/>
              </a:buClr>
              <a:buSzPct val="100000"/>
              <a:buFont typeface="Noto Symbol"/>
              <a:buChar char="▪"/>
            </a:pPr>
            <a:r>
              <a:rPr lang="en-US" sz="2400" b="0" i="0" u="none" strike="noStrike" cap="none" baseline="0" dirty="0">
                <a:solidFill>
                  <a:srgbClr val="5A5A5A"/>
                </a:solidFill>
                <a:latin typeface="Arial"/>
                <a:ea typeface="Arial"/>
                <a:cs typeface="Arial"/>
                <a:sym typeface="Arial"/>
              </a:rPr>
              <a:t>Practice, practice, practice</a:t>
            </a:r>
          </a:p>
        </p:txBody>
      </p:sp>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304483" y="1691641"/>
            <a:ext cx="11555550" cy="4879799"/>
          </a:xfrm>
          <a:prstGeom prst="rect">
            <a:avLst/>
          </a:prstGeom>
          <a:noFill/>
          <a:ln>
            <a:noFill/>
          </a:ln>
        </p:spPr>
        <p:txBody>
          <a:bodyPr lIns="0" tIns="55300" rIns="110600" bIns="55300" anchor="t" anchorCtr="0">
            <a:noAutofit/>
          </a:bodyPr>
          <a:lstStyle/>
          <a:p>
            <a:pPr marL="667069" marR="0" lvl="0" indent="-298769" algn="l" rtl="0">
              <a:lnSpc>
                <a:spcPct val="101833"/>
              </a:lnSpc>
              <a:spcBef>
                <a:spcPts val="0"/>
              </a:spcBef>
              <a:buClr>
                <a:schemeClr val="dk2"/>
              </a:buClr>
              <a:buSzPct val="100000"/>
              <a:buFont typeface="Noto Symbol"/>
              <a:buChar char="▪"/>
            </a:pPr>
            <a:r>
              <a:rPr lang="en-US" sz="1800" b="0" i="0" u="none" strike="noStrike" cap="none" baseline="0" dirty="0">
                <a:solidFill>
                  <a:srgbClr val="5A5A5A"/>
                </a:solidFill>
                <a:latin typeface="Arial"/>
                <a:ea typeface="Arial"/>
                <a:cs typeface="Arial"/>
                <a:sym typeface="Arial"/>
              </a:rPr>
              <a:t>API Artifacts</a:t>
            </a:r>
          </a:p>
          <a:p>
            <a:pPr marL="992468" marR="0" lvl="1" indent="-293968" algn="l" rtl="0">
              <a:lnSpc>
                <a:spcPct val="101833"/>
              </a:lnSpc>
              <a:spcBef>
                <a:spcPts val="1025"/>
              </a:spcBef>
              <a:buClr>
                <a:schemeClr val="dk2"/>
              </a:buClr>
              <a:buSzPct val="100000"/>
              <a:buFont typeface="Arial"/>
              <a:buChar char="–"/>
            </a:pPr>
            <a:r>
              <a:rPr lang="en-US" sz="1800" b="0" i="0" u="none" strike="noStrike" cap="none" baseline="0" dirty="0">
                <a:solidFill>
                  <a:srgbClr val="5A5A5A"/>
                </a:solidFill>
                <a:latin typeface="Arial"/>
                <a:ea typeface="Arial"/>
                <a:cs typeface="Arial"/>
                <a:sym typeface="Arial"/>
              </a:rPr>
              <a:t>API proxy source code (XML, JS, Java, Python, binaries, etc.)</a:t>
            </a:r>
          </a:p>
          <a:p>
            <a:pPr marL="992468" marR="0" lvl="1" indent="-293968" algn="l" rtl="0">
              <a:lnSpc>
                <a:spcPct val="101833"/>
              </a:lnSpc>
              <a:spcBef>
                <a:spcPts val="1025"/>
              </a:spcBef>
              <a:buClr>
                <a:schemeClr val="dk2"/>
              </a:buClr>
              <a:buSzPct val="100000"/>
              <a:buFont typeface="Arial"/>
              <a:buChar char="–"/>
            </a:pPr>
            <a:r>
              <a:rPr lang="en-US" sz="1800" b="0" i="0" u="none" strike="noStrike" cap="none" baseline="0" dirty="0">
                <a:solidFill>
                  <a:srgbClr val="5A5A5A"/>
                </a:solidFill>
                <a:latin typeface="Arial"/>
                <a:ea typeface="Arial"/>
                <a:cs typeface="Arial"/>
                <a:sym typeface="Arial"/>
              </a:rPr>
              <a:t>API Documentation (Markdown, HTML</a:t>
            </a:r>
            <a:r>
              <a:rPr lang="en-US" sz="1800" b="0" i="0" u="none" strike="noStrike" cap="none" baseline="0" dirty="0">
                <a:solidFill>
                  <a:srgbClr val="5A5A5A"/>
                </a:solidFill>
                <a:latin typeface="Helvetica Neue"/>
                <a:ea typeface="Helvetica Neue"/>
                <a:cs typeface="Helvetica Neue"/>
                <a:sym typeface="Helvetica Neue"/>
              </a:rPr>
              <a:t>)</a:t>
            </a:r>
            <a:r>
              <a:rPr lang="en-US" sz="1800" b="0" i="0" u="none" strike="noStrike" cap="none" baseline="0" dirty="0">
                <a:solidFill>
                  <a:srgbClr val="5A5A5A"/>
                </a:solidFill>
                <a:latin typeface="Arial"/>
                <a:ea typeface="Arial"/>
                <a:cs typeface="Arial"/>
                <a:sym typeface="Arial"/>
              </a:rPr>
              <a:t> </a:t>
            </a:r>
          </a:p>
          <a:p>
            <a:pPr marL="667069" marR="0" lvl="0" indent="-298769" algn="l" rtl="0">
              <a:lnSpc>
                <a:spcPct val="101833"/>
              </a:lnSpc>
              <a:spcBef>
                <a:spcPts val="1025"/>
              </a:spcBef>
              <a:buClr>
                <a:schemeClr val="dk2"/>
              </a:buClr>
              <a:buSzPct val="100000"/>
              <a:buFont typeface="Noto Symbol"/>
              <a:buChar char="▪"/>
            </a:pPr>
            <a:r>
              <a:rPr lang="en-US" sz="1800" b="0" i="0" u="none" strike="noStrike" cap="none" baseline="0" dirty="0">
                <a:solidFill>
                  <a:srgbClr val="5A5A5A"/>
                </a:solidFill>
                <a:latin typeface="Arial"/>
                <a:ea typeface="Arial"/>
                <a:cs typeface="Arial"/>
                <a:sym typeface="Arial"/>
              </a:rPr>
              <a:t>Testing Artifacts</a:t>
            </a:r>
          </a:p>
          <a:p>
            <a:pPr marL="992468" marR="0" lvl="1" indent="-293968" algn="l" rtl="0">
              <a:lnSpc>
                <a:spcPct val="101833"/>
              </a:lnSpc>
              <a:spcBef>
                <a:spcPts val="1025"/>
              </a:spcBef>
              <a:buClr>
                <a:schemeClr val="dk2"/>
              </a:buClr>
              <a:buSzPct val="100000"/>
              <a:buFont typeface="Arial"/>
              <a:buChar char="–"/>
            </a:pPr>
            <a:r>
              <a:rPr lang="en-US" sz="1800" b="0" i="0" u="none" strike="noStrike" cap="none" baseline="0" dirty="0">
                <a:solidFill>
                  <a:srgbClr val="5A5A5A"/>
                </a:solidFill>
                <a:latin typeface="Arial"/>
                <a:ea typeface="Arial"/>
                <a:cs typeface="Arial"/>
                <a:sym typeface="Arial"/>
              </a:rPr>
              <a:t>Scripts</a:t>
            </a:r>
          </a:p>
          <a:p>
            <a:pPr marL="992468" marR="0" lvl="1" indent="-293968" algn="l" rtl="0">
              <a:lnSpc>
                <a:spcPct val="101833"/>
              </a:lnSpc>
              <a:spcBef>
                <a:spcPts val="1025"/>
              </a:spcBef>
              <a:buClr>
                <a:schemeClr val="dk2"/>
              </a:buClr>
              <a:buSzPct val="100000"/>
              <a:buFont typeface="Arial"/>
              <a:buChar char="–"/>
            </a:pPr>
            <a:r>
              <a:rPr lang="en-US" sz="1800" b="0" i="0" u="none" strike="noStrike" cap="none" baseline="0" dirty="0">
                <a:solidFill>
                  <a:srgbClr val="5A5A5A"/>
                </a:solidFill>
                <a:latin typeface="Arial"/>
                <a:ea typeface="Arial"/>
                <a:cs typeface="Arial"/>
                <a:sym typeface="Arial"/>
              </a:rPr>
              <a:t>Data</a:t>
            </a:r>
          </a:p>
          <a:p>
            <a:pPr marL="667069" marR="0" lvl="0" indent="-298769" algn="l" rtl="0">
              <a:lnSpc>
                <a:spcPct val="101833"/>
              </a:lnSpc>
              <a:spcBef>
                <a:spcPts val="1025"/>
              </a:spcBef>
              <a:buClr>
                <a:schemeClr val="dk2"/>
              </a:buClr>
              <a:buSzPct val="100000"/>
              <a:buFont typeface="Noto Symbol"/>
              <a:buChar char="▪"/>
            </a:pPr>
            <a:r>
              <a:rPr lang="en-US" sz="1800" b="0" i="0" u="none" strike="noStrike" cap="none" baseline="0" dirty="0">
                <a:solidFill>
                  <a:srgbClr val="5A5A5A"/>
                </a:solidFill>
                <a:latin typeface="Arial"/>
                <a:ea typeface="Arial"/>
                <a:cs typeface="Arial"/>
                <a:sym typeface="Arial"/>
              </a:rPr>
              <a:t>Configuration, Deployment and management scripts</a:t>
            </a:r>
          </a:p>
          <a:p>
            <a:pPr marL="992468" marR="0" lvl="1" indent="-293968" algn="l" rtl="0">
              <a:lnSpc>
                <a:spcPct val="101833"/>
              </a:lnSpc>
              <a:spcBef>
                <a:spcPts val="1025"/>
              </a:spcBef>
              <a:buClr>
                <a:schemeClr val="dk2"/>
              </a:buClr>
              <a:buSzPct val="100000"/>
              <a:buFont typeface="Arial"/>
              <a:buChar char="–"/>
            </a:pPr>
            <a:r>
              <a:rPr lang="en-US" sz="1800" b="0" i="0" u="none" strike="noStrike" cap="none" baseline="0" dirty="0">
                <a:solidFill>
                  <a:srgbClr val="5A5A5A"/>
                </a:solidFill>
                <a:latin typeface="Arial"/>
                <a:ea typeface="Arial"/>
                <a:cs typeface="Arial"/>
                <a:sym typeface="Arial"/>
              </a:rPr>
              <a:t>Management API requests to create entities like target servers and data stores</a:t>
            </a:r>
          </a:p>
          <a:p>
            <a:pPr marL="992468" marR="0" lvl="1" indent="-293968" algn="l" rtl="0">
              <a:lnSpc>
                <a:spcPct val="101833"/>
              </a:lnSpc>
              <a:spcBef>
                <a:spcPts val="1025"/>
              </a:spcBef>
              <a:buClr>
                <a:schemeClr val="dk2"/>
              </a:buClr>
              <a:buSzPct val="100000"/>
              <a:buFont typeface="Arial"/>
              <a:buChar char="–"/>
            </a:pPr>
            <a:r>
              <a:rPr lang="en-US" sz="1800" b="0" i="0" u="none" strike="noStrike" cap="none" baseline="0" dirty="0">
                <a:solidFill>
                  <a:srgbClr val="5A5A5A"/>
                </a:solidFill>
                <a:latin typeface="Arial"/>
                <a:ea typeface="Arial"/>
                <a:cs typeface="Arial"/>
                <a:sym typeface="Arial"/>
              </a:rPr>
              <a:t>Configuration Data</a:t>
            </a:r>
          </a:p>
          <a:p>
            <a:pPr marL="667069" marR="0" lvl="0" indent="-286069" algn="l" rtl="0">
              <a:lnSpc>
                <a:spcPct val="94000"/>
              </a:lnSpc>
              <a:spcBef>
                <a:spcPts val="1025"/>
              </a:spcBef>
              <a:buClr>
                <a:schemeClr val="dk2"/>
              </a:buClr>
              <a:buSzPct val="100000"/>
              <a:buFont typeface="Noto Symbol"/>
              <a:buChar char="▪"/>
            </a:pPr>
            <a:r>
              <a:rPr lang="en-US" sz="1800" b="0" i="0" u="none" strike="noStrike" cap="none" baseline="0" dirty="0">
                <a:solidFill>
                  <a:srgbClr val="5A5A5A"/>
                </a:solidFill>
                <a:latin typeface="Arial"/>
                <a:ea typeface="Arial"/>
                <a:cs typeface="Arial"/>
                <a:sym typeface="Arial"/>
              </a:rPr>
              <a:t>Keep sensitive data out of SCM</a:t>
            </a:r>
          </a:p>
        </p:txBody>
      </p:sp>
      <p:sp>
        <p:nvSpPr>
          <p:cNvPr id="792" name="Shape 792"/>
          <p:cNvSpPr txBox="1">
            <a:spLocks noGrp="1"/>
          </p:cNvSpPr>
          <p:nvPr>
            <p:ph type="title"/>
          </p:nvPr>
        </p:nvSpPr>
        <p:spPr>
          <a:xfrm>
            <a:off x="304483" y="444760"/>
            <a:ext cx="8999015" cy="365759"/>
          </a:xfrm>
          <a:prstGeom prst="rect">
            <a:avLst/>
          </a:prstGeom>
          <a:noFill/>
          <a:ln>
            <a:noFill/>
          </a:ln>
        </p:spPr>
        <p:txBody>
          <a:bodyPr lIns="110600" tIns="55300" rIns="110600" bIns="55300" anchor="t" anchorCtr="0">
            <a:noAutofit/>
          </a:bodyPr>
          <a:lstStyle/>
          <a:p>
            <a:pPr marL="0" marR="0" lvl="0" indent="0" algn="l" rtl="0">
              <a:spcBef>
                <a:spcPts val="0"/>
              </a:spcBef>
              <a:buClr>
                <a:schemeClr val="dk2"/>
              </a:buClr>
              <a:buSzPct val="25000"/>
              <a:buFont typeface="Arial"/>
              <a:buNone/>
            </a:pPr>
            <a:r>
              <a:rPr lang="en-US" sz="2600" b="1" i="0" u="none" strike="noStrike" cap="none" baseline="0">
                <a:solidFill>
                  <a:schemeClr val="dk2"/>
                </a:solidFill>
                <a:latin typeface="Arial"/>
                <a:ea typeface="Arial"/>
                <a:cs typeface="Arial"/>
                <a:sym typeface="Arial"/>
              </a:rPr>
              <a:t>SCM</a:t>
            </a:r>
          </a:p>
        </p:txBody>
      </p:sp>
      <p:sp>
        <p:nvSpPr>
          <p:cNvPr id="793" name="Shape 793"/>
          <p:cNvSpPr txBox="1"/>
          <p:nvPr/>
        </p:nvSpPr>
        <p:spPr>
          <a:xfrm>
            <a:off x="308070" y="1047825"/>
            <a:ext cx="8999015" cy="365759"/>
          </a:xfrm>
          <a:prstGeom prst="rect">
            <a:avLst/>
          </a:prstGeom>
          <a:noFill/>
          <a:ln>
            <a:noFill/>
          </a:ln>
        </p:spPr>
        <p:txBody>
          <a:bodyPr lIns="110600" tIns="55300" rIns="110600" bIns="55300" anchor="t" anchorCtr="0">
            <a:noAutofit/>
          </a:bodyPr>
          <a:lstStyle/>
          <a:p>
            <a:pPr marL="0" marR="0" lvl="0" indent="0" algn="l" rtl="0">
              <a:spcBef>
                <a:spcPts val="0"/>
              </a:spcBef>
              <a:buSzPct val="25000"/>
              <a:buNone/>
            </a:pPr>
            <a:r>
              <a:rPr lang="en-US" sz="2600" b="0" i="0" u="none" strike="noStrike" cap="none" baseline="0">
                <a:solidFill>
                  <a:schemeClr val="dk2"/>
                </a:solidFill>
                <a:latin typeface="Arial"/>
                <a:ea typeface="Arial"/>
                <a:cs typeface="Arial"/>
                <a:sym typeface="Arial"/>
              </a:rPr>
              <a:t>What can be managed in SCM?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1">
                                            <p:txEl>
                                              <p:pRg st="0" end="0"/>
                                            </p:txEl>
                                          </p:spTgt>
                                        </p:tgtEl>
                                        <p:attrNameLst>
                                          <p:attrName>style.visibility</p:attrName>
                                        </p:attrNameLst>
                                      </p:cBhvr>
                                      <p:to>
                                        <p:strVal val="visible"/>
                                      </p:to>
                                    </p:set>
                                    <p:anim calcmode="lin" valueType="num">
                                      <p:cBhvr additive="base">
                                        <p:cTn id="7" dur="500"/>
                                        <p:tgtEl>
                                          <p:spTgt spid="79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91">
                                            <p:txEl>
                                              <p:pRg st="1" end="1"/>
                                            </p:txEl>
                                          </p:spTgt>
                                        </p:tgtEl>
                                        <p:attrNameLst>
                                          <p:attrName>style.visibility</p:attrName>
                                        </p:attrNameLst>
                                      </p:cBhvr>
                                      <p:to>
                                        <p:strVal val="visible"/>
                                      </p:to>
                                    </p:set>
                                    <p:anim calcmode="lin" valueType="num">
                                      <p:cBhvr additive="base">
                                        <p:cTn id="12" dur="500"/>
                                        <p:tgtEl>
                                          <p:spTgt spid="79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91">
                                            <p:txEl>
                                              <p:pRg st="2" end="2"/>
                                            </p:txEl>
                                          </p:spTgt>
                                        </p:tgtEl>
                                        <p:attrNameLst>
                                          <p:attrName>style.visibility</p:attrName>
                                        </p:attrNameLst>
                                      </p:cBhvr>
                                      <p:to>
                                        <p:strVal val="visible"/>
                                      </p:to>
                                    </p:set>
                                    <p:anim calcmode="lin" valueType="num">
                                      <p:cBhvr additive="base">
                                        <p:cTn id="17" dur="500"/>
                                        <p:tgtEl>
                                          <p:spTgt spid="79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791">
                                            <p:txEl>
                                              <p:pRg st="3" end="3"/>
                                            </p:txEl>
                                          </p:spTgt>
                                        </p:tgtEl>
                                        <p:attrNameLst>
                                          <p:attrName>style.visibility</p:attrName>
                                        </p:attrNameLst>
                                      </p:cBhvr>
                                      <p:to>
                                        <p:strVal val="visible"/>
                                      </p:to>
                                    </p:set>
                                    <p:anim calcmode="lin" valueType="num">
                                      <p:cBhvr additive="base">
                                        <p:cTn id="22" dur="500"/>
                                        <p:tgtEl>
                                          <p:spTgt spid="79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91">
                                            <p:txEl>
                                              <p:pRg st="4" end="4"/>
                                            </p:txEl>
                                          </p:spTgt>
                                        </p:tgtEl>
                                        <p:attrNameLst>
                                          <p:attrName>style.visibility</p:attrName>
                                        </p:attrNameLst>
                                      </p:cBhvr>
                                      <p:to>
                                        <p:strVal val="visible"/>
                                      </p:to>
                                    </p:set>
                                    <p:anim calcmode="lin" valueType="num">
                                      <p:cBhvr additive="base">
                                        <p:cTn id="27" dur="500"/>
                                        <p:tgtEl>
                                          <p:spTgt spid="791">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791">
                                            <p:txEl>
                                              <p:pRg st="5" end="5"/>
                                            </p:txEl>
                                          </p:spTgt>
                                        </p:tgtEl>
                                        <p:attrNameLst>
                                          <p:attrName>style.visibility</p:attrName>
                                        </p:attrNameLst>
                                      </p:cBhvr>
                                      <p:to>
                                        <p:strVal val="visible"/>
                                      </p:to>
                                    </p:set>
                                    <p:anim calcmode="lin" valueType="num">
                                      <p:cBhvr additive="base">
                                        <p:cTn id="32" dur="500"/>
                                        <p:tgtEl>
                                          <p:spTgt spid="791">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91">
                                            <p:txEl>
                                              <p:pRg st="6" end="6"/>
                                            </p:txEl>
                                          </p:spTgt>
                                        </p:tgtEl>
                                        <p:attrNameLst>
                                          <p:attrName>style.visibility</p:attrName>
                                        </p:attrNameLst>
                                      </p:cBhvr>
                                      <p:to>
                                        <p:strVal val="visible"/>
                                      </p:to>
                                    </p:set>
                                    <p:anim calcmode="lin" valueType="num">
                                      <p:cBhvr additive="base">
                                        <p:cTn id="37" dur="500"/>
                                        <p:tgtEl>
                                          <p:spTgt spid="791">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791">
                                            <p:txEl>
                                              <p:pRg st="7" end="7"/>
                                            </p:txEl>
                                          </p:spTgt>
                                        </p:tgtEl>
                                        <p:attrNameLst>
                                          <p:attrName>style.visibility</p:attrName>
                                        </p:attrNameLst>
                                      </p:cBhvr>
                                      <p:to>
                                        <p:strVal val="visible"/>
                                      </p:to>
                                    </p:set>
                                    <p:anim calcmode="lin" valueType="num">
                                      <p:cBhvr additive="base">
                                        <p:cTn id="42" dur="500"/>
                                        <p:tgtEl>
                                          <p:spTgt spid="791">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91">
                                            <p:txEl>
                                              <p:pRg st="8" end="8"/>
                                            </p:txEl>
                                          </p:spTgt>
                                        </p:tgtEl>
                                        <p:attrNameLst>
                                          <p:attrName>style.visibility</p:attrName>
                                        </p:attrNameLst>
                                      </p:cBhvr>
                                      <p:to>
                                        <p:strVal val="visible"/>
                                      </p:to>
                                    </p:set>
                                    <p:anim calcmode="lin" valueType="num">
                                      <p:cBhvr additive="base">
                                        <p:cTn id="47" dur="500"/>
                                        <p:tgtEl>
                                          <p:spTgt spid="791">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791">
                                            <p:txEl>
                                              <p:pRg st="9" end="9"/>
                                            </p:txEl>
                                          </p:spTgt>
                                        </p:tgtEl>
                                        <p:attrNameLst>
                                          <p:attrName>style.visibility</p:attrName>
                                        </p:attrNameLst>
                                      </p:cBhvr>
                                      <p:to>
                                        <p:strVal val="visible"/>
                                      </p:to>
                                    </p:set>
                                    <p:anim calcmode="lin" valueType="num">
                                      <p:cBhvr additive="base">
                                        <p:cTn id="52" dur="500"/>
                                        <p:tgtEl>
                                          <p:spTgt spid="791">
                                            <p:txEl>
                                              <p:pRg st="9" end="9"/>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cxnSp>
        <p:nvCxnSpPr>
          <p:cNvPr id="798" name="Shape 798"/>
          <p:cNvCxnSpPr/>
          <p:nvPr/>
        </p:nvCxnSpPr>
        <p:spPr>
          <a:xfrm>
            <a:off x="7422957" y="1565782"/>
            <a:ext cx="3711328" cy="0"/>
          </a:xfrm>
          <a:prstGeom prst="straightConnector1">
            <a:avLst/>
          </a:prstGeom>
          <a:noFill/>
          <a:ln w="254000" cap="flat" cmpd="sng">
            <a:solidFill>
              <a:srgbClr val="105F84"/>
            </a:solidFill>
            <a:prstDash val="solid"/>
            <a:round/>
            <a:headEnd type="none" w="med" len="med"/>
            <a:tailEnd type="none" w="med" len="med"/>
          </a:ln>
        </p:spPr>
      </p:cxnSp>
      <p:sp>
        <p:nvSpPr>
          <p:cNvPr id="799" name="Shape 799"/>
          <p:cNvSpPr txBox="1">
            <a:spLocks noGrp="1"/>
          </p:cNvSpPr>
          <p:nvPr>
            <p:ph type="title"/>
          </p:nvPr>
        </p:nvSpPr>
        <p:spPr>
          <a:xfrm>
            <a:off x="304483" y="444760"/>
            <a:ext cx="8999015" cy="365759"/>
          </a:xfrm>
          <a:prstGeom prst="rect">
            <a:avLst/>
          </a:prstGeom>
          <a:noFill/>
          <a:ln>
            <a:noFill/>
          </a:ln>
        </p:spPr>
        <p:txBody>
          <a:bodyPr lIns="110600" tIns="55300" rIns="110600" bIns="55300" anchor="t" anchorCtr="0">
            <a:noAutofit/>
          </a:bodyPr>
          <a:lstStyle/>
          <a:p>
            <a:pPr marL="0" marR="0" lvl="0" indent="0" algn="l" rtl="0">
              <a:spcBef>
                <a:spcPts val="0"/>
              </a:spcBef>
              <a:buClr>
                <a:schemeClr val="dk2"/>
              </a:buClr>
              <a:buSzPct val="25000"/>
              <a:buFont typeface="Arial"/>
              <a:buNone/>
            </a:pPr>
            <a:r>
              <a:rPr lang="en-US" sz="2600" b="1" i="0" u="none" strike="noStrike" cap="none" baseline="0">
                <a:solidFill>
                  <a:schemeClr val="dk2"/>
                </a:solidFill>
                <a:latin typeface="Arial"/>
                <a:ea typeface="Arial"/>
                <a:cs typeface="Arial"/>
                <a:sym typeface="Arial"/>
              </a:rPr>
              <a:t>Source code management: “Fork-and-pull” model</a:t>
            </a:r>
          </a:p>
        </p:txBody>
      </p:sp>
      <p:sp>
        <p:nvSpPr>
          <p:cNvPr id="800" name="Shape 800"/>
          <p:cNvSpPr/>
          <p:nvPr/>
        </p:nvSpPr>
        <p:spPr>
          <a:xfrm>
            <a:off x="10143332" y="4503894"/>
            <a:ext cx="1891625" cy="1898639"/>
          </a:xfrm>
          <a:prstGeom prst="roundRect">
            <a:avLst>
              <a:gd name="adj" fmla="val 16667"/>
            </a:avLst>
          </a:prstGeom>
          <a:solidFill>
            <a:schemeClr val="lt1"/>
          </a:solidFill>
          <a:ln w="38100" cap="flat" cmpd="sng">
            <a:solidFill>
              <a:schemeClr val="dk2"/>
            </a:solidFill>
            <a:prstDash val="solid"/>
            <a:round/>
            <a:headEnd type="none" w="med" len="med"/>
            <a:tailEnd type="none" w="med" len="med"/>
          </a:ln>
        </p:spPr>
        <p:txBody>
          <a:bodyPr lIns="110600" tIns="55300" rIns="110600" bIns="55300" anchor="t" anchorCtr="0">
            <a:noAutofit/>
          </a:bodyPr>
          <a:lstStyle/>
          <a:p>
            <a:pPr marL="0" marR="0" lvl="0" indent="0" algn="ctr" rtl="0">
              <a:spcBef>
                <a:spcPts val="0"/>
              </a:spcBef>
              <a:buSzPct val="25000"/>
              <a:buNone/>
            </a:pPr>
            <a:r>
              <a:rPr lang="en-US" sz="1800" b="0" i="0" u="none" strike="noStrike" cap="none" baseline="0">
                <a:solidFill>
                  <a:srgbClr val="141516"/>
                </a:solidFill>
                <a:latin typeface="Arial"/>
                <a:ea typeface="Arial"/>
                <a:cs typeface="Arial"/>
                <a:sym typeface="Arial"/>
              </a:rPr>
              <a:t>Production Environment</a:t>
            </a:r>
          </a:p>
        </p:txBody>
      </p:sp>
      <p:sp>
        <p:nvSpPr>
          <p:cNvPr id="801" name="Shape 801"/>
          <p:cNvSpPr/>
          <p:nvPr/>
        </p:nvSpPr>
        <p:spPr>
          <a:xfrm>
            <a:off x="621122" y="5817155"/>
            <a:ext cx="1685042" cy="535680"/>
          </a:xfrm>
          <a:prstGeom prst="rect">
            <a:avLst/>
          </a:prstGeom>
          <a:noFill/>
          <a:ln>
            <a:noFill/>
          </a:ln>
        </p:spPr>
        <p:txBody>
          <a:bodyPr lIns="110600" tIns="55300" rIns="110600" bIns="55300" anchor="t" anchorCtr="1">
            <a:noAutofit/>
          </a:bodyPr>
          <a:lstStyle/>
          <a:p>
            <a:pPr marL="32540" marR="0" lvl="0" indent="-7140" algn="l" rtl="0">
              <a:spcBef>
                <a:spcPts val="0"/>
              </a:spcBef>
              <a:buSzPct val="25000"/>
              <a:buNone/>
            </a:pPr>
            <a:r>
              <a:rPr lang="en-US" sz="1800" b="0" i="0" u="none" strike="noStrike" cap="none" baseline="0">
                <a:solidFill>
                  <a:schemeClr val="dk1"/>
                </a:solidFill>
                <a:latin typeface="Arial"/>
                <a:ea typeface="Arial"/>
                <a:cs typeface="Arial"/>
                <a:sym typeface="Arial"/>
              </a:rPr>
              <a:t>Developer</a:t>
            </a:r>
            <a:br>
              <a:rPr lang="en-US" sz="1800" b="0" i="0" u="none" strike="noStrike" cap="none" baseline="0">
                <a:solidFill>
                  <a:schemeClr val="dk1"/>
                </a:solidFill>
                <a:latin typeface="Arial"/>
                <a:ea typeface="Arial"/>
                <a:cs typeface="Arial"/>
                <a:sym typeface="Arial"/>
              </a:rPr>
            </a:br>
            <a:r>
              <a:rPr lang="en-US" sz="1800" b="0" i="0" u="none" strike="noStrike" cap="none" baseline="0">
                <a:solidFill>
                  <a:schemeClr val="dk1"/>
                </a:solidFill>
                <a:latin typeface="Arial"/>
                <a:ea typeface="Arial"/>
                <a:cs typeface="Arial"/>
                <a:sym typeface="Arial"/>
              </a:rPr>
              <a:t>Workstation</a:t>
            </a:r>
          </a:p>
        </p:txBody>
      </p:sp>
      <p:sp>
        <p:nvSpPr>
          <p:cNvPr id="802" name="Shape 802"/>
          <p:cNvSpPr/>
          <p:nvPr/>
        </p:nvSpPr>
        <p:spPr>
          <a:xfrm rot="5400000">
            <a:off x="3428376" y="59349"/>
            <a:ext cx="470519" cy="2944129"/>
          </a:xfrm>
          <a:prstGeom prst="downArrow">
            <a:avLst>
              <a:gd name="adj1" fmla="val 50000"/>
              <a:gd name="adj2" fmla="val 50000"/>
            </a:avLst>
          </a:prstGeom>
          <a:solidFill>
            <a:srgbClr val="035D93"/>
          </a:solidFill>
          <a:ln w="9525" cap="flat" cmpd="sng">
            <a:solidFill>
              <a:srgbClr val="CCCFD0"/>
            </a:solidFill>
            <a:prstDash val="solid"/>
            <a:round/>
            <a:headEnd type="none" w="med" len="med"/>
            <a:tailEnd type="none" w="med" len="med"/>
          </a:ln>
        </p:spPr>
        <p:txBody>
          <a:bodyPr lIns="99550" tIns="99550" rIns="99550" bIns="9955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03" name="Shape 803"/>
          <p:cNvSpPr txBox="1"/>
          <p:nvPr/>
        </p:nvSpPr>
        <p:spPr>
          <a:xfrm>
            <a:off x="2347961" y="1413729"/>
            <a:ext cx="2787893" cy="235079"/>
          </a:xfrm>
          <a:prstGeom prst="rect">
            <a:avLst/>
          </a:prstGeom>
          <a:noFill/>
          <a:ln>
            <a:noFill/>
          </a:ln>
        </p:spPr>
        <p:txBody>
          <a:bodyPr lIns="110600" tIns="55300" rIns="110600" bIns="553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Fork repository</a:t>
            </a:r>
          </a:p>
        </p:txBody>
      </p:sp>
      <p:sp>
        <p:nvSpPr>
          <p:cNvPr id="804" name="Shape 804"/>
          <p:cNvSpPr/>
          <p:nvPr/>
        </p:nvSpPr>
        <p:spPr>
          <a:xfrm flipH="1">
            <a:off x="658619" y="2223671"/>
            <a:ext cx="626546" cy="2634120"/>
          </a:xfrm>
          <a:prstGeom prst="downArrow">
            <a:avLst>
              <a:gd name="adj1" fmla="val 50000"/>
              <a:gd name="adj2" fmla="val 50000"/>
            </a:avLst>
          </a:prstGeom>
          <a:solidFill>
            <a:srgbClr val="035D93"/>
          </a:solidFill>
          <a:ln w="9525" cap="flat" cmpd="sng">
            <a:solidFill>
              <a:srgbClr val="CCCFD0"/>
            </a:solidFill>
            <a:prstDash val="solid"/>
            <a:round/>
            <a:headEnd type="none" w="med" len="med"/>
            <a:tailEnd type="none" w="med" len="med"/>
          </a:ln>
        </p:spPr>
        <p:txBody>
          <a:bodyPr lIns="99550" tIns="99550" rIns="99550" bIns="9955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05" name="Shape 805"/>
          <p:cNvSpPr txBox="1"/>
          <p:nvPr/>
        </p:nvSpPr>
        <p:spPr>
          <a:xfrm rot="5400000" flipH="1">
            <a:off x="-286303" y="3325149"/>
            <a:ext cx="2516400" cy="313273"/>
          </a:xfrm>
          <a:prstGeom prst="rect">
            <a:avLst/>
          </a:prstGeom>
          <a:noFill/>
          <a:ln>
            <a:noFill/>
          </a:ln>
        </p:spPr>
        <p:txBody>
          <a:bodyPr lIns="110600" tIns="55300" rIns="110600" bIns="553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Clone to workstation</a:t>
            </a:r>
          </a:p>
        </p:txBody>
      </p:sp>
      <p:sp>
        <p:nvSpPr>
          <p:cNvPr id="806" name="Shape 806"/>
          <p:cNvSpPr/>
          <p:nvPr/>
        </p:nvSpPr>
        <p:spPr>
          <a:xfrm rot="-5400000">
            <a:off x="4620285" y="4350859"/>
            <a:ext cx="470519" cy="2299201"/>
          </a:xfrm>
          <a:prstGeom prst="downArrow">
            <a:avLst>
              <a:gd name="adj1" fmla="val 50000"/>
              <a:gd name="adj2" fmla="val 50000"/>
            </a:avLst>
          </a:prstGeom>
          <a:solidFill>
            <a:srgbClr val="035D93"/>
          </a:solidFill>
          <a:ln w="9525" cap="flat" cmpd="sng">
            <a:solidFill>
              <a:srgbClr val="CCCFD0"/>
            </a:solidFill>
            <a:prstDash val="solid"/>
            <a:round/>
            <a:headEnd type="none" w="med" len="med"/>
            <a:tailEnd type="none" w="med" len="med"/>
          </a:ln>
        </p:spPr>
        <p:txBody>
          <a:bodyPr lIns="99550" tIns="99550" rIns="99550" bIns="9955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07" name="Shape 807"/>
          <p:cNvSpPr txBox="1"/>
          <p:nvPr/>
        </p:nvSpPr>
        <p:spPr>
          <a:xfrm>
            <a:off x="3705919" y="5382935"/>
            <a:ext cx="2142565" cy="235079"/>
          </a:xfrm>
          <a:prstGeom prst="rect">
            <a:avLst/>
          </a:prstGeom>
          <a:noFill/>
          <a:ln>
            <a:noFill/>
          </a:ln>
        </p:spPr>
        <p:txBody>
          <a:bodyPr lIns="110600" tIns="55300" rIns="110600" bIns="553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Deploy and test</a:t>
            </a:r>
          </a:p>
        </p:txBody>
      </p:sp>
      <p:sp>
        <p:nvSpPr>
          <p:cNvPr id="808" name="Shape 808"/>
          <p:cNvSpPr/>
          <p:nvPr/>
        </p:nvSpPr>
        <p:spPr>
          <a:xfrm>
            <a:off x="3555201" y="995655"/>
            <a:ext cx="485892" cy="317159"/>
          </a:xfrm>
          <a:prstGeom prst="ellipse">
            <a:avLst/>
          </a:prstGeom>
          <a:solidFill>
            <a:schemeClr val="dk2"/>
          </a:solidFill>
          <a:ln w="9525" cap="flat" cmpd="sng">
            <a:solidFill>
              <a:srgbClr val="CCCFD0"/>
            </a:solidFill>
            <a:prstDash val="solid"/>
            <a:round/>
            <a:headEnd type="none" w="med" len="med"/>
            <a:tailEnd type="none" w="med" len="med"/>
          </a:ln>
        </p:spPr>
        <p:txBody>
          <a:bodyPr lIns="110600" tIns="55300" rIns="110600" bIns="55300" anchor="ctr" anchorCtr="0">
            <a:noAutofit/>
          </a:bodyPr>
          <a:lstStyle/>
          <a:p>
            <a:pPr marL="0" marR="0" lvl="0" indent="0" algn="ctr" rtl="0">
              <a:spcBef>
                <a:spcPts val="0"/>
              </a:spcBef>
              <a:buSzPct val="25000"/>
              <a:buNone/>
            </a:pPr>
            <a:r>
              <a:rPr lang="en-US" sz="2200" b="0" i="0" u="none" strike="noStrike" cap="none" baseline="0">
                <a:solidFill>
                  <a:schemeClr val="lt1"/>
                </a:solidFill>
                <a:latin typeface="Arial"/>
                <a:ea typeface="Arial"/>
                <a:cs typeface="Arial"/>
                <a:sym typeface="Arial"/>
              </a:rPr>
              <a:t>1</a:t>
            </a:r>
          </a:p>
        </p:txBody>
      </p:sp>
      <p:sp>
        <p:nvSpPr>
          <p:cNvPr id="809" name="Shape 809"/>
          <p:cNvSpPr/>
          <p:nvPr/>
        </p:nvSpPr>
        <p:spPr>
          <a:xfrm>
            <a:off x="285187" y="3124827"/>
            <a:ext cx="485892" cy="317159"/>
          </a:xfrm>
          <a:prstGeom prst="ellipse">
            <a:avLst/>
          </a:prstGeom>
          <a:solidFill>
            <a:schemeClr val="dk2"/>
          </a:solidFill>
          <a:ln w="9525" cap="flat" cmpd="sng">
            <a:solidFill>
              <a:srgbClr val="CCCFD0"/>
            </a:solidFill>
            <a:prstDash val="solid"/>
            <a:round/>
            <a:headEnd type="none" w="med" len="med"/>
            <a:tailEnd type="none" w="med" len="med"/>
          </a:ln>
        </p:spPr>
        <p:txBody>
          <a:bodyPr lIns="110600" tIns="55300" rIns="110600" bIns="55300" anchor="ctr" anchorCtr="0">
            <a:noAutofit/>
          </a:bodyPr>
          <a:lstStyle/>
          <a:p>
            <a:pPr marL="0" marR="0" lvl="0" indent="0" algn="ctr" rtl="0">
              <a:spcBef>
                <a:spcPts val="0"/>
              </a:spcBef>
              <a:buSzPct val="25000"/>
              <a:buNone/>
            </a:pPr>
            <a:r>
              <a:rPr lang="en-US" sz="2200" b="0" i="0" u="none" strike="noStrike" cap="none" baseline="0">
                <a:solidFill>
                  <a:schemeClr val="lt1"/>
                </a:solidFill>
                <a:latin typeface="Arial"/>
                <a:ea typeface="Arial"/>
                <a:cs typeface="Arial"/>
                <a:sym typeface="Arial"/>
              </a:rPr>
              <a:t>2</a:t>
            </a:r>
          </a:p>
        </p:txBody>
      </p:sp>
      <p:sp>
        <p:nvSpPr>
          <p:cNvPr id="810" name="Shape 810"/>
          <p:cNvSpPr/>
          <p:nvPr/>
        </p:nvSpPr>
        <p:spPr>
          <a:xfrm>
            <a:off x="4386753" y="5658491"/>
            <a:ext cx="485892" cy="317159"/>
          </a:xfrm>
          <a:prstGeom prst="ellipse">
            <a:avLst/>
          </a:prstGeom>
          <a:solidFill>
            <a:schemeClr val="dk2"/>
          </a:solidFill>
          <a:ln w="9525" cap="flat" cmpd="sng">
            <a:solidFill>
              <a:srgbClr val="CCCFD0"/>
            </a:solidFill>
            <a:prstDash val="solid"/>
            <a:round/>
            <a:headEnd type="none" w="med" len="med"/>
            <a:tailEnd type="none" w="med" len="med"/>
          </a:ln>
        </p:spPr>
        <p:txBody>
          <a:bodyPr lIns="110600" tIns="55300" rIns="110600" bIns="55300" anchor="ctr" anchorCtr="0">
            <a:noAutofit/>
          </a:bodyPr>
          <a:lstStyle/>
          <a:p>
            <a:pPr marL="0" marR="0" lvl="0" indent="0" algn="ctr" rtl="0">
              <a:spcBef>
                <a:spcPts val="0"/>
              </a:spcBef>
              <a:buSzPct val="25000"/>
              <a:buNone/>
            </a:pPr>
            <a:r>
              <a:rPr lang="en-US" sz="2200" b="0" i="0" u="none" strike="noStrike" cap="none" baseline="0">
                <a:solidFill>
                  <a:schemeClr val="lt1"/>
                </a:solidFill>
                <a:latin typeface="Arial"/>
                <a:ea typeface="Arial"/>
                <a:cs typeface="Arial"/>
                <a:sym typeface="Arial"/>
              </a:rPr>
              <a:t>3</a:t>
            </a:r>
          </a:p>
        </p:txBody>
      </p:sp>
      <p:sp>
        <p:nvSpPr>
          <p:cNvPr id="811" name="Shape 811"/>
          <p:cNvSpPr/>
          <p:nvPr/>
        </p:nvSpPr>
        <p:spPr>
          <a:xfrm>
            <a:off x="2333950" y="3124827"/>
            <a:ext cx="485892" cy="317159"/>
          </a:xfrm>
          <a:prstGeom prst="ellipse">
            <a:avLst/>
          </a:prstGeom>
          <a:solidFill>
            <a:schemeClr val="dk2"/>
          </a:solidFill>
          <a:ln w="9525" cap="flat" cmpd="sng">
            <a:solidFill>
              <a:srgbClr val="CCCFD0"/>
            </a:solidFill>
            <a:prstDash val="solid"/>
            <a:round/>
            <a:headEnd type="none" w="med" len="med"/>
            <a:tailEnd type="none" w="med" len="med"/>
          </a:ln>
        </p:spPr>
        <p:txBody>
          <a:bodyPr lIns="110600" tIns="55300" rIns="110600" bIns="55300" anchor="ctr" anchorCtr="0">
            <a:noAutofit/>
          </a:bodyPr>
          <a:lstStyle/>
          <a:p>
            <a:pPr marL="0" marR="0" lvl="0" indent="0" algn="ctr" rtl="0">
              <a:spcBef>
                <a:spcPts val="0"/>
              </a:spcBef>
              <a:buSzPct val="25000"/>
              <a:buNone/>
            </a:pPr>
            <a:r>
              <a:rPr lang="en-US" sz="2200" b="0" i="0" u="none" strike="noStrike" cap="none" baseline="0">
                <a:solidFill>
                  <a:schemeClr val="lt1"/>
                </a:solidFill>
                <a:latin typeface="Arial"/>
                <a:ea typeface="Arial"/>
                <a:cs typeface="Arial"/>
                <a:sym typeface="Arial"/>
              </a:rPr>
              <a:t>4</a:t>
            </a:r>
          </a:p>
        </p:txBody>
      </p:sp>
      <p:sp>
        <p:nvSpPr>
          <p:cNvPr id="812" name="Shape 812"/>
          <p:cNvSpPr/>
          <p:nvPr/>
        </p:nvSpPr>
        <p:spPr>
          <a:xfrm>
            <a:off x="6039276" y="4503894"/>
            <a:ext cx="1914003" cy="1898639"/>
          </a:xfrm>
          <a:prstGeom prst="roundRect">
            <a:avLst>
              <a:gd name="adj" fmla="val 16667"/>
            </a:avLst>
          </a:prstGeom>
          <a:solidFill>
            <a:schemeClr val="lt1"/>
          </a:solidFill>
          <a:ln w="38100" cap="flat" cmpd="sng">
            <a:solidFill>
              <a:schemeClr val="dk2"/>
            </a:solidFill>
            <a:prstDash val="solid"/>
            <a:round/>
            <a:headEnd type="none" w="med" len="med"/>
            <a:tailEnd type="none" w="med" len="med"/>
          </a:ln>
        </p:spPr>
        <p:txBody>
          <a:bodyPr lIns="110600" tIns="55300" rIns="110600" bIns="55300" anchor="t" anchorCtr="0">
            <a:noAutofit/>
          </a:bodyPr>
          <a:lstStyle/>
          <a:p>
            <a:pPr marL="0" marR="0" lvl="0" indent="0" algn="ctr" rtl="0">
              <a:spcBef>
                <a:spcPts val="0"/>
              </a:spcBef>
              <a:buSzPct val="25000"/>
              <a:buNone/>
            </a:pPr>
            <a:r>
              <a:rPr lang="en-US" sz="1800" b="0" i="0" u="none" strike="noStrike" cap="none" baseline="0">
                <a:solidFill>
                  <a:srgbClr val="141516"/>
                </a:solidFill>
                <a:latin typeface="Arial"/>
                <a:ea typeface="Arial"/>
                <a:cs typeface="Arial"/>
                <a:sym typeface="Arial"/>
              </a:rPr>
              <a:t>Development Environment</a:t>
            </a:r>
          </a:p>
        </p:txBody>
      </p:sp>
      <p:sp>
        <p:nvSpPr>
          <p:cNvPr id="813" name="Shape 813"/>
          <p:cNvSpPr/>
          <p:nvPr/>
        </p:nvSpPr>
        <p:spPr>
          <a:xfrm>
            <a:off x="8127186" y="4503894"/>
            <a:ext cx="1818901" cy="1898639"/>
          </a:xfrm>
          <a:prstGeom prst="roundRect">
            <a:avLst>
              <a:gd name="adj" fmla="val 16667"/>
            </a:avLst>
          </a:prstGeom>
          <a:solidFill>
            <a:schemeClr val="lt1"/>
          </a:solidFill>
          <a:ln w="38100" cap="flat" cmpd="sng">
            <a:solidFill>
              <a:schemeClr val="dk2"/>
            </a:solidFill>
            <a:prstDash val="solid"/>
            <a:round/>
            <a:headEnd type="none" w="med" len="med"/>
            <a:tailEnd type="none" w="med" len="med"/>
          </a:ln>
        </p:spPr>
        <p:txBody>
          <a:bodyPr lIns="110600" tIns="55300" rIns="110600" bIns="55300" anchor="t" anchorCtr="0">
            <a:noAutofit/>
          </a:bodyPr>
          <a:lstStyle/>
          <a:p>
            <a:pPr marL="0" marR="0" lvl="0" indent="0" algn="ctr" rtl="0">
              <a:spcBef>
                <a:spcPts val="0"/>
              </a:spcBef>
              <a:buSzPct val="25000"/>
              <a:buNone/>
            </a:pPr>
            <a:r>
              <a:rPr lang="en-US" sz="1800" b="0" i="0" u="none" strike="noStrike" cap="none" baseline="0">
                <a:solidFill>
                  <a:srgbClr val="141516"/>
                </a:solidFill>
                <a:latin typeface="Arial"/>
                <a:ea typeface="Arial"/>
                <a:cs typeface="Arial"/>
                <a:sym typeface="Arial"/>
              </a:rPr>
              <a:t>Testing Environment</a:t>
            </a:r>
          </a:p>
        </p:txBody>
      </p:sp>
      <p:pic>
        <p:nvPicPr>
          <p:cNvPr id="814" name="Shape 814"/>
          <p:cNvPicPr preferRelativeResize="0"/>
          <p:nvPr/>
        </p:nvPicPr>
        <p:blipFill rotWithShape="1">
          <a:blip r:embed="rId3">
            <a:alphaModFix/>
          </a:blip>
          <a:srcRect/>
          <a:stretch/>
        </p:blipFill>
        <p:spPr>
          <a:xfrm>
            <a:off x="5135701" y="933888"/>
            <a:ext cx="2055855" cy="1283039"/>
          </a:xfrm>
          <a:prstGeom prst="rect">
            <a:avLst/>
          </a:prstGeom>
          <a:noFill/>
          <a:ln>
            <a:noFill/>
          </a:ln>
        </p:spPr>
      </p:pic>
      <p:pic>
        <p:nvPicPr>
          <p:cNvPr id="815" name="Shape 815"/>
          <p:cNvPicPr preferRelativeResize="0"/>
          <p:nvPr/>
        </p:nvPicPr>
        <p:blipFill rotWithShape="1">
          <a:blip r:embed="rId3">
            <a:alphaModFix/>
          </a:blip>
          <a:srcRect/>
          <a:stretch/>
        </p:blipFill>
        <p:spPr>
          <a:xfrm>
            <a:off x="419443" y="933888"/>
            <a:ext cx="2055855" cy="1283039"/>
          </a:xfrm>
          <a:prstGeom prst="rect">
            <a:avLst/>
          </a:prstGeom>
          <a:noFill/>
          <a:ln>
            <a:noFill/>
          </a:ln>
        </p:spPr>
      </p:pic>
      <p:pic>
        <p:nvPicPr>
          <p:cNvPr id="816" name="Shape 816"/>
          <p:cNvPicPr preferRelativeResize="0"/>
          <p:nvPr/>
        </p:nvPicPr>
        <p:blipFill rotWithShape="1">
          <a:blip r:embed="rId4">
            <a:alphaModFix/>
          </a:blip>
          <a:srcRect/>
          <a:stretch/>
        </p:blipFill>
        <p:spPr>
          <a:xfrm>
            <a:off x="500116" y="4623719"/>
            <a:ext cx="1646283" cy="1482840"/>
          </a:xfrm>
          <a:prstGeom prst="rect">
            <a:avLst/>
          </a:prstGeom>
          <a:noFill/>
          <a:ln>
            <a:noFill/>
          </a:ln>
        </p:spPr>
      </p:pic>
      <p:pic>
        <p:nvPicPr>
          <p:cNvPr id="817" name="Shape 817"/>
          <p:cNvPicPr preferRelativeResize="0"/>
          <p:nvPr/>
        </p:nvPicPr>
        <p:blipFill rotWithShape="1">
          <a:blip r:embed="rId5">
            <a:alphaModFix/>
          </a:blip>
          <a:srcRect/>
          <a:stretch/>
        </p:blipFill>
        <p:spPr>
          <a:xfrm>
            <a:off x="2475314" y="4857621"/>
            <a:ext cx="998957" cy="899639"/>
          </a:xfrm>
          <a:prstGeom prst="rect">
            <a:avLst/>
          </a:prstGeom>
          <a:noFill/>
          <a:ln>
            <a:noFill/>
          </a:ln>
        </p:spPr>
      </p:pic>
      <p:sp>
        <p:nvSpPr>
          <p:cNvPr id="818" name="Shape 818"/>
          <p:cNvSpPr/>
          <p:nvPr/>
        </p:nvSpPr>
        <p:spPr>
          <a:xfrm rot="10800000" flipH="1">
            <a:off x="1421386" y="2217028"/>
            <a:ext cx="998957" cy="2640600"/>
          </a:xfrm>
          <a:prstGeom prst="downArrow">
            <a:avLst>
              <a:gd name="adj1" fmla="val 50000"/>
              <a:gd name="adj2" fmla="val 50000"/>
            </a:avLst>
          </a:prstGeom>
          <a:solidFill>
            <a:srgbClr val="035D93"/>
          </a:solidFill>
          <a:ln w="9525" cap="flat" cmpd="sng">
            <a:solidFill>
              <a:srgbClr val="CCCFD0"/>
            </a:solidFill>
            <a:prstDash val="solid"/>
            <a:round/>
            <a:headEnd type="none" w="med" len="med"/>
            <a:tailEnd type="none" w="med" len="med"/>
          </a:ln>
        </p:spPr>
        <p:txBody>
          <a:bodyPr lIns="99550" tIns="99550" rIns="99550" bIns="9955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19" name="Shape 819"/>
          <p:cNvSpPr txBox="1"/>
          <p:nvPr/>
        </p:nvSpPr>
        <p:spPr>
          <a:xfrm rot="-5400000" flipH="1">
            <a:off x="642629" y="3353813"/>
            <a:ext cx="2523240" cy="484693"/>
          </a:xfrm>
          <a:prstGeom prst="rect">
            <a:avLst/>
          </a:prstGeom>
          <a:noFill/>
          <a:ln>
            <a:noFill/>
          </a:ln>
        </p:spPr>
        <p:txBody>
          <a:bodyPr lIns="110600" tIns="55300" rIns="110600" bIns="553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Commit to clone repository</a:t>
            </a:r>
          </a:p>
        </p:txBody>
      </p:sp>
      <p:sp>
        <p:nvSpPr>
          <p:cNvPr id="820" name="Shape 820"/>
          <p:cNvSpPr/>
          <p:nvPr/>
        </p:nvSpPr>
        <p:spPr>
          <a:xfrm rot="-5400000" flipH="1">
            <a:off x="3594423" y="384434"/>
            <a:ext cx="470519" cy="3217443"/>
          </a:xfrm>
          <a:prstGeom prst="downArrow">
            <a:avLst>
              <a:gd name="adj1" fmla="val 50000"/>
              <a:gd name="adj2" fmla="val 50000"/>
            </a:avLst>
          </a:prstGeom>
          <a:solidFill>
            <a:srgbClr val="035D93"/>
          </a:solidFill>
          <a:ln w="9525" cap="flat" cmpd="sng">
            <a:solidFill>
              <a:srgbClr val="CCCFD0"/>
            </a:solidFill>
            <a:prstDash val="solid"/>
            <a:round/>
            <a:headEnd type="none" w="med" len="med"/>
            <a:tailEnd type="none" w="med" len="med"/>
          </a:ln>
        </p:spPr>
        <p:txBody>
          <a:bodyPr lIns="99550" tIns="99550" rIns="99550" bIns="9955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21" name="Shape 821"/>
          <p:cNvSpPr txBox="1"/>
          <p:nvPr/>
        </p:nvSpPr>
        <p:spPr>
          <a:xfrm flipH="1">
            <a:off x="2220755" y="1875464"/>
            <a:ext cx="3061206" cy="235079"/>
          </a:xfrm>
          <a:prstGeom prst="rect">
            <a:avLst/>
          </a:prstGeom>
          <a:noFill/>
          <a:ln>
            <a:noFill/>
          </a:ln>
        </p:spPr>
        <p:txBody>
          <a:bodyPr lIns="110600" tIns="55300" rIns="110600" bIns="553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Issue pull request</a:t>
            </a:r>
          </a:p>
        </p:txBody>
      </p:sp>
      <p:sp>
        <p:nvSpPr>
          <p:cNvPr id="822" name="Shape 822"/>
          <p:cNvSpPr/>
          <p:nvPr/>
        </p:nvSpPr>
        <p:spPr>
          <a:xfrm>
            <a:off x="3555201" y="2201853"/>
            <a:ext cx="485892" cy="317159"/>
          </a:xfrm>
          <a:prstGeom prst="ellipse">
            <a:avLst/>
          </a:prstGeom>
          <a:solidFill>
            <a:schemeClr val="dk2"/>
          </a:solidFill>
          <a:ln w="9525" cap="flat" cmpd="sng">
            <a:solidFill>
              <a:srgbClr val="CCCFD0"/>
            </a:solidFill>
            <a:prstDash val="solid"/>
            <a:round/>
            <a:headEnd type="none" w="med" len="med"/>
            <a:tailEnd type="none" w="med" len="med"/>
          </a:ln>
        </p:spPr>
        <p:txBody>
          <a:bodyPr lIns="110600" tIns="55300" rIns="110600" bIns="55300" anchor="ctr" anchorCtr="0">
            <a:noAutofit/>
          </a:bodyPr>
          <a:lstStyle/>
          <a:p>
            <a:pPr marL="0" marR="0" lvl="0" indent="0" algn="ctr" rtl="0">
              <a:spcBef>
                <a:spcPts val="0"/>
              </a:spcBef>
              <a:buSzPct val="25000"/>
              <a:buNone/>
            </a:pPr>
            <a:r>
              <a:rPr lang="en-US" sz="2200" b="0" i="0" u="none" strike="noStrike" cap="none" baseline="0">
                <a:solidFill>
                  <a:schemeClr val="lt1"/>
                </a:solidFill>
                <a:latin typeface="Arial"/>
                <a:ea typeface="Arial"/>
                <a:cs typeface="Arial"/>
                <a:sym typeface="Arial"/>
              </a:rPr>
              <a:t>5</a:t>
            </a:r>
          </a:p>
        </p:txBody>
      </p:sp>
      <p:sp>
        <p:nvSpPr>
          <p:cNvPr id="823" name="Shape 823"/>
          <p:cNvSpPr/>
          <p:nvPr/>
        </p:nvSpPr>
        <p:spPr>
          <a:xfrm flipH="1">
            <a:off x="8659325" y="1678191"/>
            <a:ext cx="826737" cy="2751840"/>
          </a:xfrm>
          <a:prstGeom prst="downArrow">
            <a:avLst>
              <a:gd name="adj1" fmla="val 50000"/>
              <a:gd name="adj2" fmla="val 50000"/>
            </a:avLst>
          </a:prstGeom>
          <a:solidFill>
            <a:srgbClr val="035D93"/>
          </a:solidFill>
          <a:ln w="9525" cap="flat" cmpd="sng">
            <a:solidFill>
              <a:srgbClr val="CCCFD0"/>
            </a:solidFill>
            <a:prstDash val="solid"/>
            <a:round/>
            <a:headEnd type="none" w="med" len="med"/>
            <a:tailEnd type="none" w="med" len="med"/>
          </a:ln>
        </p:spPr>
        <p:txBody>
          <a:bodyPr lIns="99550" tIns="99550" rIns="99550" bIns="9955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24" name="Shape 824"/>
          <p:cNvSpPr txBox="1"/>
          <p:nvPr/>
        </p:nvSpPr>
        <p:spPr>
          <a:xfrm rot="5400000" flipH="1">
            <a:off x="7774378" y="2769716"/>
            <a:ext cx="2596318" cy="413569"/>
          </a:xfrm>
          <a:prstGeom prst="rect">
            <a:avLst/>
          </a:prstGeom>
          <a:noFill/>
          <a:ln>
            <a:noFill/>
          </a:ln>
        </p:spPr>
        <p:txBody>
          <a:bodyPr lIns="110600" tIns="55300" rIns="110600" bIns="553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Deploy to test</a:t>
            </a:r>
          </a:p>
        </p:txBody>
      </p:sp>
      <p:sp>
        <p:nvSpPr>
          <p:cNvPr id="825" name="Shape 825"/>
          <p:cNvSpPr/>
          <p:nvPr/>
        </p:nvSpPr>
        <p:spPr>
          <a:xfrm flipH="1">
            <a:off x="10668060" y="1664414"/>
            <a:ext cx="626546" cy="2751840"/>
          </a:xfrm>
          <a:prstGeom prst="downArrow">
            <a:avLst>
              <a:gd name="adj1" fmla="val 50000"/>
              <a:gd name="adj2" fmla="val 50000"/>
            </a:avLst>
          </a:prstGeom>
          <a:solidFill>
            <a:srgbClr val="035D93"/>
          </a:solidFill>
          <a:ln w="9525" cap="flat" cmpd="sng">
            <a:solidFill>
              <a:srgbClr val="CCCFD0"/>
            </a:solidFill>
            <a:prstDash val="solid"/>
            <a:round/>
            <a:headEnd type="none" w="med" len="med"/>
            <a:tailEnd type="none" w="med" len="med"/>
          </a:ln>
        </p:spPr>
        <p:txBody>
          <a:bodyPr lIns="99550" tIns="99550" rIns="99550" bIns="9955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26" name="Shape 826"/>
          <p:cNvSpPr txBox="1"/>
          <p:nvPr/>
        </p:nvSpPr>
        <p:spPr>
          <a:xfrm rot="5400000" flipH="1">
            <a:off x="9664266" y="2824926"/>
            <a:ext cx="2634120" cy="313273"/>
          </a:xfrm>
          <a:prstGeom prst="rect">
            <a:avLst/>
          </a:prstGeom>
          <a:noFill/>
          <a:ln>
            <a:noFill/>
          </a:ln>
        </p:spPr>
        <p:txBody>
          <a:bodyPr lIns="110600" tIns="55300" rIns="110600" bIns="553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Deploy to production</a:t>
            </a:r>
          </a:p>
        </p:txBody>
      </p:sp>
      <p:pic>
        <p:nvPicPr>
          <p:cNvPr id="827" name="Shape 827"/>
          <p:cNvPicPr preferRelativeResize="0"/>
          <p:nvPr/>
        </p:nvPicPr>
        <p:blipFill rotWithShape="1">
          <a:blip r:embed="rId5">
            <a:alphaModFix/>
          </a:blip>
          <a:srcRect/>
          <a:stretch/>
        </p:blipFill>
        <p:spPr>
          <a:xfrm>
            <a:off x="5542221" y="2304107"/>
            <a:ext cx="998957" cy="899639"/>
          </a:xfrm>
          <a:prstGeom prst="rect">
            <a:avLst/>
          </a:prstGeom>
          <a:noFill/>
          <a:ln>
            <a:noFill/>
          </a:ln>
        </p:spPr>
      </p:pic>
      <p:sp>
        <p:nvSpPr>
          <p:cNvPr id="828" name="Shape 828"/>
          <p:cNvSpPr/>
          <p:nvPr/>
        </p:nvSpPr>
        <p:spPr>
          <a:xfrm>
            <a:off x="5956210" y="3560794"/>
            <a:ext cx="485892" cy="317159"/>
          </a:xfrm>
          <a:prstGeom prst="ellipse">
            <a:avLst/>
          </a:prstGeom>
          <a:solidFill>
            <a:schemeClr val="dk2"/>
          </a:solidFill>
          <a:ln w="9525" cap="flat" cmpd="sng">
            <a:solidFill>
              <a:srgbClr val="CCCFD0"/>
            </a:solidFill>
            <a:prstDash val="solid"/>
            <a:round/>
            <a:headEnd type="none" w="med" len="med"/>
            <a:tailEnd type="none" w="med" len="med"/>
          </a:ln>
        </p:spPr>
        <p:txBody>
          <a:bodyPr lIns="110600" tIns="55300" rIns="110600" bIns="55300" anchor="ctr" anchorCtr="0">
            <a:noAutofit/>
          </a:bodyPr>
          <a:lstStyle/>
          <a:p>
            <a:pPr marL="0" marR="0" lvl="0" indent="0" algn="ctr" rtl="0">
              <a:spcBef>
                <a:spcPts val="0"/>
              </a:spcBef>
              <a:buSzPct val="25000"/>
              <a:buNone/>
            </a:pPr>
            <a:r>
              <a:rPr lang="en-US" sz="2200" b="0" i="0" u="none" strike="noStrike" cap="none" baseline="0">
                <a:solidFill>
                  <a:schemeClr val="lt1"/>
                </a:solidFill>
                <a:latin typeface="Arial"/>
                <a:ea typeface="Arial"/>
                <a:cs typeface="Arial"/>
                <a:sym typeface="Arial"/>
              </a:rPr>
              <a:t>6</a:t>
            </a:r>
          </a:p>
        </p:txBody>
      </p:sp>
      <p:sp>
        <p:nvSpPr>
          <p:cNvPr id="829" name="Shape 829"/>
          <p:cNvSpPr/>
          <p:nvPr/>
        </p:nvSpPr>
        <p:spPr>
          <a:xfrm>
            <a:off x="9382157" y="3124827"/>
            <a:ext cx="485892" cy="317159"/>
          </a:xfrm>
          <a:prstGeom prst="ellipse">
            <a:avLst/>
          </a:prstGeom>
          <a:solidFill>
            <a:schemeClr val="dk2"/>
          </a:solidFill>
          <a:ln w="9525" cap="flat" cmpd="sng">
            <a:solidFill>
              <a:srgbClr val="CCCFD0"/>
            </a:solidFill>
            <a:prstDash val="solid"/>
            <a:round/>
            <a:headEnd type="none" w="med" len="med"/>
            <a:tailEnd type="none" w="med" len="med"/>
          </a:ln>
        </p:spPr>
        <p:txBody>
          <a:bodyPr lIns="110600" tIns="55300" rIns="110600" bIns="55300" anchor="ctr" anchorCtr="0">
            <a:noAutofit/>
          </a:bodyPr>
          <a:lstStyle/>
          <a:p>
            <a:pPr marL="0" marR="0" lvl="0" indent="0" algn="ctr" rtl="0">
              <a:spcBef>
                <a:spcPts val="0"/>
              </a:spcBef>
              <a:buSzPct val="25000"/>
              <a:buNone/>
            </a:pPr>
            <a:r>
              <a:rPr lang="en-US" sz="2200" b="0" i="0" u="none" strike="noStrike" cap="none" baseline="0">
                <a:solidFill>
                  <a:schemeClr val="lt1"/>
                </a:solidFill>
                <a:latin typeface="Arial"/>
                <a:ea typeface="Arial"/>
                <a:cs typeface="Arial"/>
                <a:sym typeface="Arial"/>
              </a:rPr>
              <a:t>7</a:t>
            </a:r>
          </a:p>
        </p:txBody>
      </p:sp>
      <p:sp>
        <p:nvSpPr>
          <p:cNvPr id="830" name="Shape 830"/>
          <p:cNvSpPr/>
          <p:nvPr/>
        </p:nvSpPr>
        <p:spPr>
          <a:xfrm>
            <a:off x="11210967" y="3124827"/>
            <a:ext cx="485892" cy="317159"/>
          </a:xfrm>
          <a:prstGeom prst="ellipse">
            <a:avLst/>
          </a:prstGeom>
          <a:solidFill>
            <a:schemeClr val="dk2"/>
          </a:solidFill>
          <a:ln w="9525" cap="flat" cmpd="sng">
            <a:solidFill>
              <a:srgbClr val="CCCFD0"/>
            </a:solidFill>
            <a:prstDash val="solid"/>
            <a:round/>
            <a:headEnd type="none" w="med" len="med"/>
            <a:tailEnd type="none" w="med" len="med"/>
          </a:ln>
        </p:spPr>
        <p:txBody>
          <a:bodyPr lIns="110600" tIns="55300" rIns="110600" bIns="55300" anchor="ctr" anchorCtr="0">
            <a:noAutofit/>
          </a:bodyPr>
          <a:lstStyle/>
          <a:p>
            <a:pPr marL="0" marR="0" lvl="0" indent="0" algn="ctr" rtl="0">
              <a:spcBef>
                <a:spcPts val="0"/>
              </a:spcBef>
              <a:buSzPct val="25000"/>
              <a:buNone/>
            </a:pPr>
            <a:r>
              <a:rPr lang="en-US" sz="2200" b="0" i="0" u="none" strike="noStrike" cap="none" baseline="0">
                <a:solidFill>
                  <a:schemeClr val="lt1"/>
                </a:solidFill>
                <a:latin typeface="Arial"/>
                <a:ea typeface="Arial"/>
                <a:cs typeface="Arial"/>
                <a:sym typeface="Arial"/>
              </a:rPr>
              <a:t>8</a:t>
            </a:r>
          </a:p>
        </p:txBody>
      </p:sp>
      <p:sp>
        <p:nvSpPr>
          <p:cNvPr id="831" name="Shape 831"/>
          <p:cNvSpPr/>
          <p:nvPr/>
        </p:nvSpPr>
        <p:spPr>
          <a:xfrm>
            <a:off x="5327567" y="3246283"/>
            <a:ext cx="1685042" cy="313919"/>
          </a:xfrm>
          <a:prstGeom prst="rect">
            <a:avLst/>
          </a:prstGeom>
          <a:noFill/>
          <a:ln>
            <a:noFill/>
          </a:ln>
        </p:spPr>
        <p:txBody>
          <a:bodyPr lIns="110600" tIns="55300" rIns="110600" bIns="55300" anchor="t" anchorCtr="1">
            <a:noAutofit/>
          </a:bodyPr>
          <a:lstStyle/>
          <a:p>
            <a:pPr marL="32540" marR="0" lvl="0" indent="-7140" algn="l" rtl="0">
              <a:spcBef>
                <a:spcPts val="0"/>
              </a:spcBef>
              <a:buSzPct val="25000"/>
              <a:buNone/>
            </a:pPr>
            <a:r>
              <a:rPr lang="en-US" sz="1800" b="0" i="0" u="none" strike="noStrike" cap="none" baseline="0">
                <a:solidFill>
                  <a:schemeClr val="dk1"/>
                </a:solidFill>
                <a:latin typeface="Arial"/>
                <a:ea typeface="Arial"/>
                <a:cs typeface="Arial"/>
                <a:sym typeface="Arial"/>
              </a:rPr>
              <a:t>Committers</a:t>
            </a: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a:solidFill>
                  <a:schemeClr val="dk2"/>
                </a:solidFill>
                <a:latin typeface="Helvetica Neue"/>
                <a:ea typeface="Helvetica Neue"/>
                <a:cs typeface="Helvetica Neue"/>
                <a:sym typeface="Helvetica Neue"/>
              </a:rPr>
              <a:t>Getting ready</a:t>
            </a:r>
          </a:p>
        </p:txBody>
      </p:sp>
      <p:sp>
        <p:nvSpPr>
          <p:cNvPr id="375" name="Shape 375"/>
          <p:cNvSpPr txBox="1">
            <a:spLocks noGrp="1"/>
          </p:cNvSpPr>
          <p:nvPr>
            <p:ph type="body" idx="1"/>
          </p:nvPr>
        </p:nvSpPr>
        <p:spPr>
          <a:xfrm>
            <a:off x="477608" y="1250558"/>
            <a:ext cx="10387114" cy="4703415"/>
          </a:xfrm>
          <a:prstGeom prst="rect">
            <a:avLst/>
          </a:prstGeom>
          <a:noFill/>
          <a:ln>
            <a:noFill/>
          </a:ln>
        </p:spPr>
        <p:txBody>
          <a:bodyPr lIns="91375" tIns="45675" rIns="91375" bIns="45675" anchor="t" anchorCtr="0">
            <a:noAutofit/>
          </a:bodyPr>
          <a:lstStyle/>
          <a:p>
            <a:pPr marL="457200" marR="0" lvl="0" indent="-228600" algn="l" rtl="0">
              <a:spcBef>
                <a:spcPts val="0"/>
              </a:spcBef>
              <a:buClr>
                <a:schemeClr val="accent3"/>
              </a:buClr>
              <a:buSzPct val="100000"/>
              <a:buFont typeface="Arial"/>
              <a:buChar char="•"/>
            </a:pPr>
            <a:r>
              <a:rPr lang="en-US" sz="3600" b="0" i="0" u="none" strike="noStrike" cap="none" baseline="0" dirty="0">
                <a:solidFill>
                  <a:schemeClr val="dk1"/>
                </a:solidFill>
                <a:latin typeface="Helvetica Neue"/>
                <a:ea typeface="Helvetica Neue"/>
                <a:cs typeface="Helvetica Neue"/>
                <a:sym typeface="Helvetica Neue"/>
              </a:rPr>
              <a:t>Apigee Free Account</a:t>
            </a:r>
          </a:p>
          <a:p>
            <a:pPr marL="457200" marR="0" lvl="0" indent="-228600" algn="l" rtl="0">
              <a:spcBef>
                <a:spcPts val="0"/>
              </a:spcBef>
              <a:buClr>
                <a:schemeClr val="accent3"/>
              </a:buClr>
              <a:buSzPct val="100000"/>
              <a:buFont typeface="Arial"/>
              <a:buChar char="•"/>
            </a:pPr>
            <a:r>
              <a:rPr lang="en-US" sz="3600" b="0" i="0" u="none" strike="noStrike" cap="none" baseline="0" dirty="0">
                <a:solidFill>
                  <a:schemeClr val="dk1"/>
                </a:solidFill>
                <a:latin typeface="Helvetica Neue"/>
                <a:ea typeface="Helvetica Neue"/>
                <a:cs typeface="Helvetica Neue"/>
                <a:sym typeface="Helvetica Neue"/>
              </a:rPr>
              <a:t>NPM and </a:t>
            </a:r>
            <a:r>
              <a:rPr lang="en-US" sz="3600" b="0" i="0" u="none" strike="noStrike" cap="none" baseline="0" dirty="0" err="1">
                <a:solidFill>
                  <a:schemeClr val="dk1"/>
                </a:solidFill>
                <a:latin typeface="Helvetica Neue"/>
                <a:ea typeface="Helvetica Neue"/>
                <a:cs typeface="Helvetica Neue"/>
                <a:sym typeface="Helvetica Neue"/>
              </a:rPr>
              <a:t>Node.js</a:t>
            </a:r>
            <a:r>
              <a:rPr lang="en-US" sz="3600" b="0" i="0" u="none" strike="noStrike" cap="none" baseline="0" dirty="0">
                <a:solidFill>
                  <a:schemeClr val="dk1"/>
                </a:solidFill>
                <a:latin typeface="Helvetica Neue"/>
                <a:ea typeface="Helvetica Neue"/>
                <a:cs typeface="Helvetica Neue"/>
                <a:sym typeface="Helvetica Neue"/>
              </a:rPr>
              <a:t> - </a:t>
            </a:r>
            <a:r>
              <a:rPr lang="en-US" sz="3600" b="0" i="0" u="sng" strike="noStrike" cap="none" baseline="0" dirty="0">
                <a:solidFill>
                  <a:schemeClr val="hlink"/>
                </a:solidFill>
                <a:latin typeface="Helvetica Neue"/>
                <a:ea typeface="Helvetica Neue"/>
                <a:cs typeface="Helvetica Neue"/>
                <a:sym typeface="Helvetica Neue"/>
                <a:hlinkClick r:id="rId3"/>
              </a:rPr>
              <a:t>https://goo.gl/080g8Q</a:t>
            </a:r>
          </a:p>
          <a:p>
            <a:pPr marL="457200" marR="0" lvl="0" indent="-228600" algn="l" rtl="0">
              <a:spcBef>
                <a:spcPts val="0"/>
              </a:spcBef>
              <a:buClr>
                <a:schemeClr val="accent3"/>
              </a:buClr>
              <a:buSzPct val="100000"/>
              <a:buFont typeface="Arial"/>
              <a:buChar char="•"/>
            </a:pPr>
            <a:r>
              <a:rPr lang="en-US" sz="3600" b="0" i="0" u="none" strike="noStrike" cap="none" baseline="0" dirty="0">
                <a:solidFill>
                  <a:schemeClr val="dk1"/>
                </a:solidFill>
                <a:latin typeface="Helvetica Neue"/>
                <a:ea typeface="Helvetica Neue"/>
                <a:cs typeface="Helvetica Neue"/>
                <a:sym typeface="Helvetica Neue"/>
              </a:rPr>
              <a:t>Git (optional) - </a:t>
            </a:r>
            <a:r>
              <a:rPr lang="en-US" sz="3600" b="0" i="0" u="sng" strike="noStrike" cap="none" baseline="0" dirty="0">
                <a:solidFill>
                  <a:schemeClr val="hlink"/>
                </a:solidFill>
                <a:latin typeface="Helvetica Neue"/>
                <a:ea typeface="Helvetica Neue"/>
                <a:cs typeface="Helvetica Neue"/>
                <a:sym typeface="Helvetica Neue"/>
                <a:hlinkClick r:id="rId4"/>
              </a:rPr>
              <a:t>https://goo.gl/</a:t>
            </a:r>
            <a:r>
              <a:rPr lang="en-US" sz="3600" b="0" i="0" u="sng" strike="noStrike" cap="none" baseline="0" dirty="0" smtClean="0">
                <a:solidFill>
                  <a:schemeClr val="hlink"/>
                </a:solidFill>
                <a:latin typeface="Helvetica Neue"/>
                <a:ea typeface="Helvetica Neue"/>
                <a:cs typeface="Helvetica Neue"/>
                <a:sym typeface="Helvetica Neue"/>
                <a:hlinkClick r:id="rId4"/>
              </a:rPr>
              <a:t>rTyIvP</a:t>
            </a:r>
          </a:p>
          <a:p>
            <a:pPr marL="457200" indent="-228600">
              <a:buClr>
                <a:schemeClr val="accent3"/>
              </a:buClr>
              <a:buSzPct val="100000"/>
            </a:pPr>
            <a:r>
              <a:rPr lang="en-US" sz="3600" dirty="0" err="1" smtClean="0"/>
              <a:t>Github</a:t>
            </a:r>
            <a:r>
              <a:rPr lang="en-US" sz="3600" dirty="0" smtClean="0"/>
              <a:t> Free Account </a:t>
            </a:r>
            <a:r>
              <a:rPr lang="en-US" sz="3600" dirty="0" smtClean="0">
                <a:hlinkClick r:id="rId4"/>
              </a:rPr>
              <a:t>–</a:t>
            </a:r>
            <a:r>
              <a:rPr lang="en-US" sz="3600" dirty="0" smtClean="0"/>
              <a:t> </a:t>
            </a:r>
            <a:r>
              <a:rPr lang="en-US" sz="3600" dirty="0" smtClean="0">
                <a:hlinkClick r:id="rId5"/>
              </a:rPr>
              <a:t>http://</a:t>
            </a:r>
            <a:r>
              <a:rPr lang="en-US" sz="3600" dirty="0" err="1" smtClean="0">
                <a:hlinkClick r:id="rId5"/>
              </a:rPr>
              <a:t>www.github.com</a:t>
            </a:r>
            <a:endParaRPr lang="en-US" sz="3600" b="0" i="0" u="sng" strike="noStrike" cap="none" baseline="0" dirty="0">
              <a:solidFill>
                <a:schemeClr val="hlink"/>
              </a:solidFill>
              <a:latin typeface="Helvetica Neue"/>
              <a:ea typeface="Helvetica Neue"/>
              <a:cs typeface="Helvetica Neue"/>
              <a:sym typeface="Helvetica Neue"/>
              <a:hlinkClick r:id="rId4"/>
            </a:endParaRPr>
          </a:p>
          <a:p>
            <a:pPr marL="457200" marR="0" lvl="0" indent="-228600" algn="l" rtl="0">
              <a:spcBef>
                <a:spcPts val="0"/>
              </a:spcBef>
              <a:buClr>
                <a:schemeClr val="accent3"/>
              </a:buClr>
              <a:buSzPct val="100000"/>
              <a:buFont typeface="Arial"/>
              <a:buChar char="•"/>
            </a:pPr>
            <a:r>
              <a:rPr lang="en-US" sz="3600" b="0" i="0" u="none" strike="noStrike" cap="none" baseline="0" dirty="0">
                <a:solidFill>
                  <a:schemeClr val="dk1"/>
                </a:solidFill>
                <a:latin typeface="Helvetica Neue"/>
                <a:ea typeface="Helvetica Neue"/>
                <a:cs typeface="Helvetica Neue"/>
                <a:sym typeface="Helvetica Neue"/>
              </a:rPr>
              <a:t>Apigee Free Account on Cloud</a:t>
            </a:r>
          </a:p>
          <a:p>
            <a:pPr marL="457200" marR="0" lvl="0" indent="-228600" algn="l" rtl="0">
              <a:spcBef>
                <a:spcPts val="0"/>
              </a:spcBef>
              <a:buClr>
                <a:schemeClr val="accent3"/>
              </a:buClr>
              <a:buSzPct val="100000"/>
              <a:buFont typeface="Arial"/>
              <a:buChar char="•"/>
            </a:pPr>
            <a:r>
              <a:rPr lang="en-US" sz="3600" b="0" i="0" u="none" strike="noStrike" cap="none" baseline="0" dirty="0">
                <a:solidFill>
                  <a:schemeClr val="dk1"/>
                </a:solidFill>
                <a:latin typeface="Helvetica Neue"/>
                <a:ea typeface="Helvetica Neue"/>
                <a:cs typeface="Helvetica Neue"/>
                <a:sym typeface="Helvetica Neue"/>
              </a:rPr>
              <a:t>Travis Account (free)- </a:t>
            </a:r>
            <a:r>
              <a:rPr lang="en-US" sz="3600" b="0" i="0" u="sng" strike="noStrike" cap="none" baseline="0" dirty="0">
                <a:solidFill>
                  <a:schemeClr val="hlink"/>
                </a:solidFill>
                <a:latin typeface="Helvetica Neue"/>
                <a:ea typeface="Helvetica Neue"/>
                <a:cs typeface="Helvetica Neue"/>
                <a:sym typeface="Helvetica Neue"/>
                <a:hlinkClick r:id="rId6"/>
              </a:rPr>
              <a:t>https://travis-ci.org/</a:t>
            </a:r>
          </a:p>
          <a:p>
            <a:pPr marL="230188" marR="0" lvl="0" indent="-103188" algn="l" rtl="0">
              <a:spcBef>
                <a:spcPts val="400"/>
              </a:spcBef>
              <a:buClr>
                <a:schemeClr val="dk1"/>
              </a:buClr>
              <a:buFont typeface="Arial"/>
              <a:buNone/>
            </a:pPr>
            <a:endParaRPr sz="2000" b="0" i="0" u="none" strike="noStrike" cap="none" baseline="0" dirty="0">
              <a:solidFill>
                <a:schemeClr val="dk1"/>
              </a:solidFill>
              <a:latin typeface="Helvetica Neue"/>
              <a:ea typeface="Helvetica Neue"/>
              <a:cs typeface="Helvetica Neue"/>
              <a:sym typeface="Helvetica Neue"/>
            </a:endParaRPr>
          </a:p>
        </p:txBody>
      </p:sp>
      <p:sp>
        <p:nvSpPr>
          <p:cNvPr id="376" name="Shape 376"/>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4</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377" name="Shape 377"/>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Shape 837"/>
          <p:cNvSpPr txBox="1">
            <a:spLocks noGrp="1"/>
          </p:cNvSpPr>
          <p:nvPr>
            <p:ph type="body" idx="1"/>
          </p:nvPr>
        </p:nvSpPr>
        <p:spPr>
          <a:xfrm>
            <a:off x="304483" y="1061940"/>
            <a:ext cx="11555550" cy="4879799"/>
          </a:xfrm>
          <a:prstGeom prst="rect">
            <a:avLst/>
          </a:prstGeom>
          <a:noFill/>
          <a:ln>
            <a:noFill/>
          </a:ln>
        </p:spPr>
        <p:txBody>
          <a:bodyPr lIns="0" tIns="55300" rIns="110600" bIns="55300" anchor="t" anchorCtr="0">
            <a:noAutofit/>
          </a:bodyPr>
          <a:lstStyle/>
          <a:p>
            <a:pPr marL="992468" marR="0" lvl="1" indent="-357468" algn="l" rtl="0">
              <a:lnSpc>
                <a:spcPct val="192200"/>
              </a:lnSpc>
              <a:spcBef>
                <a:spcPts val="0"/>
              </a:spcBef>
              <a:buClr>
                <a:schemeClr val="dk2"/>
              </a:buClr>
              <a:buSzPct val="100000"/>
              <a:buFont typeface="Noto Symbol"/>
              <a:buChar char="▪"/>
            </a:pPr>
            <a:r>
              <a:rPr lang="en-US" sz="2200" b="0" i="0" u="none" strike="noStrike" cap="none" baseline="0" dirty="0" smtClean="0">
                <a:solidFill>
                  <a:schemeClr val="dk1"/>
                </a:solidFill>
                <a:latin typeface="Arial"/>
                <a:ea typeface="Arial"/>
                <a:cs typeface="Arial"/>
                <a:sym typeface="Arial"/>
              </a:rPr>
              <a:t>Identify benefits of SCM</a:t>
            </a:r>
          </a:p>
          <a:p>
            <a:pPr marL="992468" marR="0" lvl="1" indent="-357468" algn="l" rtl="0">
              <a:lnSpc>
                <a:spcPct val="192200"/>
              </a:lnSpc>
              <a:spcBef>
                <a:spcPts val="1025"/>
              </a:spcBef>
              <a:buClr>
                <a:schemeClr val="dk2"/>
              </a:buClr>
              <a:buSzPct val="100000"/>
              <a:buFont typeface="Noto Symbol"/>
              <a:buChar char="▪"/>
            </a:pPr>
            <a:r>
              <a:rPr lang="en-US" sz="2200" b="0" i="0" u="none" strike="noStrike" cap="none" baseline="0" dirty="0" smtClean="0">
                <a:solidFill>
                  <a:schemeClr val="dk1"/>
                </a:solidFill>
                <a:latin typeface="Arial"/>
                <a:ea typeface="Arial"/>
                <a:cs typeface="Arial"/>
                <a:sym typeface="Arial"/>
              </a:rPr>
              <a:t>Apply fork and pull requests</a:t>
            </a:r>
          </a:p>
          <a:p>
            <a:pPr marL="992468" marR="0" lvl="1" indent="-357468" algn="l" rtl="0">
              <a:lnSpc>
                <a:spcPct val="192200"/>
              </a:lnSpc>
              <a:spcBef>
                <a:spcPts val="1025"/>
              </a:spcBef>
              <a:buClr>
                <a:schemeClr val="dk2"/>
              </a:buClr>
              <a:buSzPct val="100000"/>
              <a:buFont typeface="Noto Symbol"/>
              <a:buChar char="▪"/>
            </a:pPr>
            <a:r>
              <a:rPr lang="en-US" sz="2200" b="0" i="0" u="none" strike="noStrike" cap="none" baseline="0" dirty="0" smtClean="0">
                <a:solidFill>
                  <a:schemeClr val="dk1"/>
                </a:solidFill>
                <a:latin typeface="Arial"/>
                <a:ea typeface="Arial"/>
                <a:cs typeface="Arial"/>
                <a:sym typeface="Arial"/>
              </a:rPr>
              <a:t>Learn SCM models pros and cons</a:t>
            </a:r>
          </a:p>
          <a:p>
            <a:pPr marL="1334138" marR="0" lvl="2" indent="-356238" algn="l" rtl="0">
              <a:lnSpc>
                <a:spcPct val="192200"/>
              </a:lnSpc>
              <a:spcBef>
                <a:spcPts val="769"/>
              </a:spcBef>
              <a:buClr>
                <a:schemeClr val="dk2"/>
              </a:buClr>
              <a:buSzPct val="100000"/>
              <a:buFont typeface="Noto Symbol"/>
              <a:buChar char="▪"/>
            </a:pPr>
            <a:r>
              <a:rPr lang="en-US" sz="2200" b="0" i="0" u="none" strike="noStrike" cap="none" baseline="0" dirty="0" smtClean="0">
                <a:solidFill>
                  <a:schemeClr val="dk1"/>
                </a:solidFill>
                <a:latin typeface="Arial"/>
                <a:ea typeface="Arial"/>
                <a:cs typeface="Arial"/>
                <a:sym typeface="Arial"/>
              </a:rPr>
              <a:t>Monolithic </a:t>
            </a:r>
            <a:r>
              <a:rPr lang="en-US" sz="2200" b="0" i="0" u="none" strike="noStrike" cap="none" baseline="0" dirty="0" err="1" smtClean="0">
                <a:solidFill>
                  <a:schemeClr val="dk1"/>
                </a:solidFill>
                <a:latin typeface="Arial"/>
                <a:ea typeface="Arial"/>
                <a:cs typeface="Arial"/>
                <a:sym typeface="Arial"/>
              </a:rPr>
              <a:t>vs</a:t>
            </a:r>
            <a:r>
              <a:rPr lang="en-US" sz="2200" b="0" i="0" u="none" strike="noStrike" cap="none" baseline="0" dirty="0" smtClean="0">
                <a:solidFill>
                  <a:schemeClr val="dk1"/>
                </a:solidFill>
                <a:latin typeface="Arial"/>
                <a:ea typeface="Arial"/>
                <a:cs typeface="Arial"/>
                <a:sym typeface="Arial"/>
              </a:rPr>
              <a:t> Single and Multiple Repos</a:t>
            </a:r>
          </a:p>
          <a:p>
            <a:pPr marL="992468" marR="0" lvl="1" indent="-357468" algn="l" rtl="0">
              <a:lnSpc>
                <a:spcPct val="192200"/>
              </a:lnSpc>
              <a:spcBef>
                <a:spcPts val="1025"/>
              </a:spcBef>
              <a:buClr>
                <a:schemeClr val="dk2"/>
              </a:buClr>
              <a:buSzPct val="100000"/>
              <a:buFont typeface="Noto Symbol"/>
              <a:buChar char="▪"/>
            </a:pPr>
            <a:r>
              <a:rPr lang="en-US" sz="2200" b="0" i="0" u="none" strike="noStrike" cap="none" baseline="0" dirty="0" smtClean="0">
                <a:solidFill>
                  <a:schemeClr val="dk1"/>
                </a:solidFill>
                <a:latin typeface="Arial"/>
                <a:ea typeface="Arial"/>
                <a:cs typeface="Arial"/>
                <a:sym typeface="Arial"/>
              </a:rPr>
              <a:t>Identify SCM branch types and how to use them</a:t>
            </a:r>
          </a:p>
          <a:p>
            <a:pPr marL="992468" marR="0" lvl="1" indent="-357468" algn="l" rtl="0">
              <a:lnSpc>
                <a:spcPct val="192200"/>
              </a:lnSpc>
              <a:spcBef>
                <a:spcPts val="1025"/>
              </a:spcBef>
              <a:buClr>
                <a:schemeClr val="dk2"/>
              </a:buClr>
              <a:buSzPct val="100000"/>
              <a:buFont typeface="Noto Symbol"/>
              <a:buChar char="▪"/>
            </a:pPr>
            <a:r>
              <a:rPr lang="en-US" sz="2200" b="0" i="0" u="none" strike="noStrike" cap="none" baseline="0" dirty="0" smtClean="0">
                <a:solidFill>
                  <a:schemeClr val="dk1"/>
                </a:solidFill>
                <a:latin typeface="Arial"/>
                <a:ea typeface="Arial"/>
                <a:cs typeface="Arial"/>
                <a:sym typeface="Arial"/>
              </a:rPr>
              <a:t>Apply merging</a:t>
            </a:r>
            <a:endParaRPr lang="en-US" sz="2200" b="0" i="0" u="none" strike="noStrike" cap="none" baseline="0" dirty="0">
              <a:solidFill>
                <a:schemeClr val="dk1"/>
              </a:solidFill>
              <a:latin typeface="Arial"/>
              <a:ea typeface="Arial"/>
              <a:cs typeface="Arial"/>
              <a:sym typeface="Arial"/>
            </a:endParaRPr>
          </a:p>
        </p:txBody>
      </p:sp>
      <p:sp>
        <p:nvSpPr>
          <p:cNvPr id="838" name="Shape 838"/>
          <p:cNvSpPr txBox="1">
            <a:spLocks noGrp="1"/>
          </p:cNvSpPr>
          <p:nvPr>
            <p:ph type="sldNum" idx="12"/>
          </p:nvPr>
        </p:nvSpPr>
        <p:spPr>
          <a:xfrm>
            <a:off x="9018192" y="6492875"/>
            <a:ext cx="2841834" cy="365039"/>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40</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839" name="Shape 839"/>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0" indent="0" algn="l" rtl="0">
              <a:spcBef>
                <a:spcPts val="0"/>
              </a:spcBef>
              <a:buSzPct val="25000"/>
              <a:buNone/>
            </a:pPr>
            <a:r>
              <a:rPr lang="en-US" sz="2600" b="1" i="0" u="none" strike="noStrike" cap="none" baseline="0">
                <a:solidFill>
                  <a:schemeClr val="dk2"/>
                </a:solidFill>
                <a:latin typeface="Arial"/>
                <a:ea typeface="Arial"/>
                <a:cs typeface="Arial"/>
                <a:sym typeface="Arial"/>
              </a:rPr>
              <a:t>Summary</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7">
                                            <p:txEl>
                                              <p:pRg st="0" end="0"/>
                                            </p:txEl>
                                          </p:spTgt>
                                        </p:tgtEl>
                                        <p:attrNameLst>
                                          <p:attrName>style.visibility</p:attrName>
                                        </p:attrNameLst>
                                      </p:cBhvr>
                                      <p:to>
                                        <p:strVal val="visible"/>
                                      </p:to>
                                    </p:set>
                                    <p:anim calcmode="lin" valueType="num">
                                      <p:cBhvr additive="base">
                                        <p:cTn id="7" dur="500"/>
                                        <p:tgtEl>
                                          <p:spTgt spid="8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37">
                                            <p:txEl>
                                              <p:pRg st="1" end="1"/>
                                            </p:txEl>
                                          </p:spTgt>
                                        </p:tgtEl>
                                        <p:attrNameLst>
                                          <p:attrName>style.visibility</p:attrName>
                                        </p:attrNameLst>
                                      </p:cBhvr>
                                      <p:to>
                                        <p:strVal val="visible"/>
                                      </p:to>
                                    </p:set>
                                    <p:anim calcmode="lin" valueType="num">
                                      <p:cBhvr additive="base">
                                        <p:cTn id="12" dur="500"/>
                                        <p:tgtEl>
                                          <p:spTgt spid="8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37">
                                            <p:txEl>
                                              <p:pRg st="2" end="2"/>
                                            </p:txEl>
                                          </p:spTgt>
                                        </p:tgtEl>
                                        <p:attrNameLst>
                                          <p:attrName>style.visibility</p:attrName>
                                        </p:attrNameLst>
                                      </p:cBhvr>
                                      <p:to>
                                        <p:strVal val="visible"/>
                                      </p:to>
                                    </p:set>
                                    <p:anim calcmode="lin" valueType="num">
                                      <p:cBhvr additive="base">
                                        <p:cTn id="17" dur="500"/>
                                        <p:tgtEl>
                                          <p:spTgt spid="83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837">
                                            <p:txEl>
                                              <p:pRg st="3" end="3"/>
                                            </p:txEl>
                                          </p:spTgt>
                                        </p:tgtEl>
                                        <p:attrNameLst>
                                          <p:attrName>style.visibility</p:attrName>
                                        </p:attrNameLst>
                                      </p:cBhvr>
                                      <p:to>
                                        <p:strVal val="visible"/>
                                      </p:to>
                                    </p:set>
                                    <p:anim calcmode="lin" valueType="num">
                                      <p:cBhvr additive="base">
                                        <p:cTn id="22" dur="500"/>
                                        <p:tgtEl>
                                          <p:spTgt spid="83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837">
                                            <p:txEl>
                                              <p:pRg st="4" end="4"/>
                                            </p:txEl>
                                          </p:spTgt>
                                        </p:tgtEl>
                                        <p:attrNameLst>
                                          <p:attrName>style.visibility</p:attrName>
                                        </p:attrNameLst>
                                      </p:cBhvr>
                                      <p:to>
                                        <p:strVal val="visible"/>
                                      </p:to>
                                    </p:set>
                                    <p:anim calcmode="lin" valueType="num">
                                      <p:cBhvr additive="base">
                                        <p:cTn id="27" dur="500"/>
                                        <p:tgtEl>
                                          <p:spTgt spid="83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837">
                                            <p:txEl>
                                              <p:pRg st="5" end="5"/>
                                            </p:txEl>
                                          </p:spTgt>
                                        </p:tgtEl>
                                        <p:attrNameLst>
                                          <p:attrName>style.visibility</p:attrName>
                                        </p:attrNameLst>
                                      </p:cBhvr>
                                      <p:to>
                                        <p:strVal val="visible"/>
                                      </p:to>
                                    </p:set>
                                    <p:anim calcmode="lin" valueType="num">
                                      <p:cBhvr additive="base">
                                        <p:cTn id="32" dur="500"/>
                                        <p:tgtEl>
                                          <p:spTgt spid="837">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pic>
        <p:nvPicPr>
          <p:cNvPr id="845" name="Shape 845"/>
          <p:cNvPicPr preferRelativeResize="0"/>
          <p:nvPr/>
        </p:nvPicPr>
        <p:blipFill rotWithShape="1">
          <a:blip r:embed="rId3">
            <a:alphaModFix/>
          </a:blip>
          <a:srcRect/>
          <a:stretch/>
        </p:blipFill>
        <p:spPr>
          <a:xfrm>
            <a:off x="0" y="0"/>
            <a:ext cx="12179300" cy="6858000"/>
          </a:xfrm>
          <a:prstGeom prst="rect">
            <a:avLst/>
          </a:prstGeom>
          <a:noFill/>
          <a:ln>
            <a:noFill/>
          </a:ln>
        </p:spPr>
      </p:pic>
      <p:sp>
        <p:nvSpPr>
          <p:cNvPr id="846" name="Shape 846"/>
          <p:cNvSpPr/>
          <p:nvPr/>
        </p:nvSpPr>
        <p:spPr>
          <a:xfrm>
            <a:off x="-20872" y="-39223"/>
            <a:ext cx="12200171" cy="6897223"/>
          </a:xfrm>
          <a:prstGeom prst="rect">
            <a:avLst/>
          </a:prstGeom>
          <a:gradFill>
            <a:gsLst>
              <a:gs pos="0">
                <a:srgbClr val="FD2A00">
                  <a:alpha val="78823"/>
                </a:srgbClr>
              </a:gs>
              <a:gs pos="36000">
                <a:srgbClr val="FD2A00">
                  <a:alpha val="78823"/>
                </a:srgbClr>
              </a:gs>
              <a:gs pos="100000">
                <a:srgbClr val="940000">
                  <a:alpha val="83921"/>
                </a:srgbClr>
              </a:gs>
            </a:gsLst>
            <a:path path="circle">
              <a:fillToRect t="100000" r="100000"/>
            </a:path>
            <a:tileRect l="-100000" b="-100000"/>
          </a:gradFill>
          <a:ln>
            <a:noFill/>
          </a:ln>
        </p:spPr>
        <p:txBody>
          <a:bodyPr lIns="45675" tIns="22825" rIns="45675" bIns="22825" anchor="ctr" anchorCtr="0">
            <a:noAutofit/>
          </a:bodyPr>
          <a:lstStyle/>
          <a:p>
            <a:pPr marL="0" marR="0" lvl="0" indent="0" algn="ctr" rtl="0">
              <a:spcBef>
                <a:spcPts val="0"/>
              </a:spcBef>
              <a:buNone/>
            </a:pPr>
            <a:endParaRPr sz="700" b="0" i="0" u="none" strike="noStrike" cap="none" baseline="0">
              <a:solidFill>
                <a:srgbClr val="FFFFFF"/>
              </a:solidFill>
              <a:latin typeface="Helvetica Neue"/>
              <a:ea typeface="Helvetica Neue"/>
              <a:cs typeface="Helvetica Neue"/>
              <a:sym typeface="Helvetica Neue"/>
            </a:endParaRPr>
          </a:p>
        </p:txBody>
      </p:sp>
      <p:sp>
        <p:nvSpPr>
          <p:cNvPr id="847" name="Shape 847"/>
          <p:cNvSpPr txBox="1"/>
          <p:nvPr/>
        </p:nvSpPr>
        <p:spPr>
          <a:xfrm>
            <a:off x="2784623" y="3370651"/>
            <a:ext cx="6605313" cy="938625"/>
          </a:xfrm>
          <a:prstGeom prst="rect">
            <a:avLst/>
          </a:prstGeom>
          <a:noFill/>
          <a:ln>
            <a:noFill/>
          </a:ln>
        </p:spPr>
        <p:txBody>
          <a:bodyPr lIns="121825" tIns="60900" rIns="121825" bIns="60900" anchor="t" anchorCtr="0">
            <a:noAutofit/>
          </a:bodyPr>
          <a:lstStyle/>
          <a:p>
            <a:pPr marL="0" marR="0" lvl="0" indent="0" algn="ctr" rtl="0">
              <a:spcBef>
                <a:spcPts val="0"/>
              </a:spcBef>
              <a:buSzPct val="25000"/>
              <a:buNone/>
            </a:pPr>
            <a:r>
              <a:rPr lang="en-US" sz="5300" b="0" i="0" u="none" strike="noStrike" cap="none" baseline="0">
                <a:solidFill>
                  <a:schemeClr val="lt1"/>
                </a:solidFill>
                <a:latin typeface="Helvetica Neue"/>
                <a:ea typeface="Helvetica Neue"/>
                <a:cs typeface="Helvetica Neue"/>
                <a:sym typeface="Helvetica Neue"/>
              </a:rPr>
              <a:t>Continuous Integration</a:t>
            </a:r>
          </a:p>
        </p:txBody>
      </p:sp>
      <p:sp>
        <p:nvSpPr>
          <p:cNvPr id="848" name="Shape 848"/>
          <p:cNvSpPr/>
          <p:nvPr/>
        </p:nvSpPr>
        <p:spPr>
          <a:xfrm>
            <a:off x="5277907" y="935453"/>
            <a:ext cx="1504564" cy="1429282"/>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lt1"/>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49" name="Shape 849"/>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41</a:t>
            </a:fld>
            <a:endParaRPr lang="en-US" sz="1200" b="0" i="0" u="none" strike="noStrike" cap="none" baseline="0">
              <a:solidFill>
                <a:srgbClr val="BDBDBD"/>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304483" y="444760"/>
            <a:ext cx="8999015" cy="365759"/>
          </a:xfrm>
          <a:prstGeom prst="rect">
            <a:avLst/>
          </a:prstGeom>
          <a:noFill/>
          <a:ln>
            <a:noFill/>
          </a:ln>
        </p:spPr>
        <p:txBody>
          <a:bodyPr lIns="110600" tIns="55300" rIns="110600" bIns="55300" anchor="t" anchorCtr="0">
            <a:noAutofit/>
          </a:bodyPr>
          <a:lstStyle/>
          <a:p>
            <a:pPr marL="0" marR="0" lvl="0" indent="0" algn="l" rtl="0">
              <a:spcBef>
                <a:spcPts val="0"/>
              </a:spcBef>
              <a:buClr>
                <a:schemeClr val="dk2"/>
              </a:buClr>
              <a:buSzPct val="25000"/>
              <a:buFont typeface="Arial"/>
              <a:buNone/>
            </a:pPr>
            <a:r>
              <a:rPr lang="en-US" sz="2600" b="1" i="0" u="none" strike="noStrike" cap="none" baseline="0" dirty="0" smtClean="0">
                <a:solidFill>
                  <a:schemeClr val="dk2"/>
                </a:solidFill>
                <a:latin typeface="Arial"/>
                <a:ea typeface="Arial"/>
                <a:cs typeface="Arial"/>
                <a:sym typeface="Arial"/>
              </a:rPr>
              <a:t>Continuous Integration</a:t>
            </a:r>
            <a:endParaRPr lang="en-US" sz="2600" b="1" i="0" u="none" strike="noStrike" cap="none" baseline="0" dirty="0">
              <a:solidFill>
                <a:schemeClr val="dk2"/>
              </a:solidFill>
              <a:latin typeface="Arial"/>
              <a:ea typeface="Arial"/>
              <a:cs typeface="Arial"/>
              <a:sym typeface="Arial"/>
            </a:endParaRPr>
          </a:p>
        </p:txBody>
      </p:sp>
      <p:sp>
        <p:nvSpPr>
          <p:cNvPr id="786" name="Shape 786"/>
          <p:cNvSpPr txBox="1">
            <a:spLocks noGrp="1"/>
          </p:cNvSpPr>
          <p:nvPr>
            <p:ph type="body" idx="1"/>
          </p:nvPr>
        </p:nvSpPr>
        <p:spPr>
          <a:xfrm>
            <a:off x="453093" y="1143000"/>
            <a:ext cx="11555550" cy="4879799"/>
          </a:xfrm>
          <a:prstGeom prst="rect">
            <a:avLst/>
          </a:prstGeom>
          <a:noFill/>
          <a:ln>
            <a:noFill/>
          </a:ln>
        </p:spPr>
        <p:txBody>
          <a:bodyPr lIns="0" tIns="55300" rIns="110600" bIns="55300" anchor="t" anchorCtr="0">
            <a:noAutofit/>
          </a:bodyPr>
          <a:lstStyle/>
          <a:p>
            <a:pPr marL="0" lvl="0" indent="0">
              <a:lnSpc>
                <a:spcPct val="110000"/>
              </a:lnSpc>
              <a:buClr>
                <a:schemeClr val="dk2"/>
              </a:buClr>
              <a:buSzPct val="25000"/>
              <a:buNone/>
            </a:pPr>
            <a:r>
              <a:rPr lang="en-US" sz="2800" b="1" dirty="0">
                <a:solidFill>
                  <a:srgbClr val="FF4300"/>
                </a:solidFill>
                <a:latin typeface="Arial"/>
                <a:ea typeface="Arial"/>
                <a:cs typeface="Arial"/>
                <a:sym typeface="Arial"/>
              </a:rPr>
              <a:t>Principles</a:t>
            </a:r>
          </a:p>
          <a:p>
            <a:pPr marL="341669" lvl="0" indent="-341669">
              <a:lnSpc>
                <a:spcPct val="110000"/>
              </a:lnSpc>
              <a:spcBef>
                <a:spcPts val="769"/>
              </a:spcBef>
              <a:buClr>
                <a:schemeClr val="dk2"/>
              </a:buClr>
              <a:buSzPct val="100000"/>
              <a:buFont typeface="Noto Symbol"/>
              <a:buChar char="▪"/>
            </a:pPr>
            <a:r>
              <a:rPr lang="en-US" sz="2400" dirty="0">
                <a:latin typeface="Arial"/>
                <a:ea typeface="Arial"/>
                <a:cs typeface="Arial"/>
                <a:sym typeface="Arial"/>
              </a:rPr>
              <a:t>Maintain a code repository</a:t>
            </a:r>
          </a:p>
          <a:p>
            <a:pPr marL="341669" lvl="0" indent="-341669">
              <a:lnSpc>
                <a:spcPct val="110000"/>
              </a:lnSpc>
              <a:spcBef>
                <a:spcPts val="769"/>
              </a:spcBef>
              <a:buClr>
                <a:schemeClr val="dk2"/>
              </a:buClr>
              <a:buSzPct val="100000"/>
              <a:buFont typeface="Noto Symbol"/>
              <a:buChar char="▪"/>
            </a:pPr>
            <a:r>
              <a:rPr lang="en-US" sz="2400" dirty="0">
                <a:latin typeface="Arial"/>
                <a:ea typeface="Arial"/>
                <a:cs typeface="Arial"/>
                <a:sym typeface="Arial"/>
              </a:rPr>
              <a:t>Automate the build</a:t>
            </a:r>
          </a:p>
          <a:p>
            <a:pPr marL="341669" lvl="0" indent="-341669">
              <a:lnSpc>
                <a:spcPct val="110000"/>
              </a:lnSpc>
              <a:spcBef>
                <a:spcPts val="769"/>
              </a:spcBef>
              <a:buClr>
                <a:schemeClr val="dk2"/>
              </a:buClr>
              <a:buSzPct val="100000"/>
              <a:buFont typeface="Noto Symbol"/>
              <a:buChar char="▪"/>
            </a:pPr>
            <a:r>
              <a:rPr lang="en-US" sz="2400" dirty="0">
                <a:latin typeface="Arial"/>
                <a:ea typeface="Arial"/>
                <a:cs typeface="Arial"/>
                <a:sym typeface="Arial"/>
              </a:rPr>
              <a:t>Make the build self-testing</a:t>
            </a:r>
          </a:p>
          <a:p>
            <a:pPr marL="341669" lvl="0" indent="-341669">
              <a:lnSpc>
                <a:spcPct val="110000"/>
              </a:lnSpc>
              <a:spcBef>
                <a:spcPts val="769"/>
              </a:spcBef>
              <a:buClr>
                <a:schemeClr val="dk2"/>
              </a:buClr>
              <a:buSzPct val="100000"/>
              <a:buFont typeface="Noto Symbol"/>
              <a:buChar char="▪"/>
            </a:pPr>
            <a:r>
              <a:rPr lang="en-US" sz="2400" dirty="0">
                <a:latin typeface="Arial"/>
                <a:ea typeface="Arial"/>
                <a:cs typeface="Arial"/>
                <a:sym typeface="Arial"/>
              </a:rPr>
              <a:t>Keep the build fast</a:t>
            </a:r>
          </a:p>
          <a:p>
            <a:pPr marL="341669" lvl="0" indent="-341669">
              <a:lnSpc>
                <a:spcPct val="110000"/>
              </a:lnSpc>
              <a:spcBef>
                <a:spcPts val="769"/>
              </a:spcBef>
              <a:buClr>
                <a:schemeClr val="dk2"/>
              </a:buClr>
              <a:buSzPct val="100000"/>
              <a:buFont typeface="Noto Symbol"/>
              <a:buChar char="▪"/>
            </a:pPr>
            <a:r>
              <a:rPr lang="en-US" sz="2400" dirty="0">
                <a:latin typeface="Arial"/>
                <a:ea typeface="Arial"/>
                <a:cs typeface="Arial"/>
                <a:sym typeface="Arial"/>
              </a:rPr>
              <a:t>Make it easy to get the latest deliverables</a:t>
            </a:r>
          </a:p>
          <a:p>
            <a:pPr marL="341669" lvl="0" indent="-341669">
              <a:lnSpc>
                <a:spcPct val="110000"/>
              </a:lnSpc>
              <a:spcBef>
                <a:spcPts val="769"/>
              </a:spcBef>
              <a:buClr>
                <a:schemeClr val="dk2"/>
              </a:buClr>
              <a:buSzPct val="100000"/>
              <a:buFont typeface="Noto Symbol"/>
              <a:buChar char="▪"/>
            </a:pPr>
            <a:r>
              <a:rPr lang="en-US" sz="2400" dirty="0">
                <a:latin typeface="Arial"/>
                <a:ea typeface="Arial"/>
                <a:cs typeface="Arial"/>
                <a:sym typeface="Arial"/>
              </a:rPr>
              <a:t>Everyone can see the results of the latest build</a:t>
            </a:r>
          </a:p>
          <a:p>
            <a:pPr marL="341669" lvl="0" indent="-341669">
              <a:lnSpc>
                <a:spcPct val="110000"/>
              </a:lnSpc>
              <a:spcBef>
                <a:spcPts val="769"/>
              </a:spcBef>
              <a:spcAft>
                <a:spcPts val="769"/>
              </a:spcAft>
              <a:buClr>
                <a:schemeClr val="dk2"/>
              </a:buClr>
              <a:buSzPct val="100000"/>
              <a:buFont typeface="Noto Symbol"/>
              <a:buChar char="▪"/>
            </a:pPr>
            <a:r>
              <a:rPr lang="en-US" sz="2400" dirty="0">
                <a:latin typeface="Arial"/>
                <a:ea typeface="Arial"/>
                <a:cs typeface="Arial"/>
                <a:sym typeface="Arial"/>
              </a:rPr>
              <a:t>Automate deployment</a:t>
            </a:r>
          </a:p>
        </p:txBody>
      </p:sp>
    </p:spTree>
    <p:extLst>
      <p:ext uri="{BB962C8B-B14F-4D97-AF65-F5344CB8AC3E}">
        <p14:creationId xmlns:p14="http://schemas.microsoft.com/office/powerpoint/2010/main" val="7555954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Shape 861"/>
          <p:cNvSpPr txBox="1">
            <a:spLocks noGrp="1"/>
          </p:cNvSpPr>
          <p:nvPr>
            <p:ph type="sldNum" idx="12"/>
          </p:nvPr>
        </p:nvSpPr>
        <p:spPr>
          <a:xfrm>
            <a:off x="9438968"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43</a:t>
            </a:fld>
            <a:endParaRPr lang="en-US" sz="1400" b="0" i="0" u="none" strike="noStrike" cap="none" baseline="0">
              <a:solidFill>
                <a:srgbClr val="B8B8B8"/>
              </a:solidFill>
              <a:latin typeface="Arial"/>
              <a:ea typeface="Arial"/>
              <a:cs typeface="Arial"/>
              <a:sym typeface="Arial"/>
            </a:endParaRPr>
          </a:p>
        </p:txBody>
      </p:sp>
      <p:sp>
        <p:nvSpPr>
          <p:cNvPr id="862" name="Shape 862"/>
          <p:cNvSpPr txBox="1">
            <a:spLocks noGrp="1"/>
          </p:cNvSpPr>
          <p:nvPr>
            <p:ph type="title"/>
          </p:nvPr>
        </p:nvSpPr>
        <p:spPr>
          <a:xfrm>
            <a:off x="304483" y="444760"/>
            <a:ext cx="8999015" cy="365759"/>
          </a:xfrm>
          <a:prstGeom prst="rect">
            <a:avLst/>
          </a:prstGeom>
          <a:noFill/>
          <a:ln>
            <a:noFill/>
          </a:ln>
        </p:spPr>
        <p:txBody>
          <a:bodyPr lIns="110600" tIns="55300" rIns="110600" bIns="55300" anchor="t" anchorCtr="0">
            <a:noAutofit/>
          </a:bodyPr>
          <a:lstStyle/>
          <a:p>
            <a:pPr marL="0" marR="0" lvl="0" indent="0" algn="l" rtl="0">
              <a:spcBef>
                <a:spcPts val="0"/>
              </a:spcBef>
              <a:buClr>
                <a:schemeClr val="dk2"/>
              </a:buClr>
              <a:buSzPct val="25000"/>
              <a:buFont typeface="Helvetica Neue"/>
              <a:buNone/>
            </a:pPr>
            <a:r>
              <a:rPr lang="en-US" sz="2600" b="1" i="0" u="none" strike="noStrike" cap="none" baseline="0">
                <a:solidFill>
                  <a:schemeClr val="dk2"/>
                </a:solidFill>
                <a:latin typeface="Helvetica Neue"/>
                <a:ea typeface="Helvetica Neue"/>
                <a:cs typeface="Helvetica Neue"/>
                <a:sym typeface="Helvetica Neue"/>
              </a:rPr>
              <a:t>The Full Circle</a:t>
            </a:r>
          </a:p>
        </p:txBody>
      </p:sp>
      <p:pic>
        <p:nvPicPr>
          <p:cNvPr id="863" name="Shape 863"/>
          <p:cNvPicPr preferRelativeResize="0"/>
          <p:nvPr/>
        </p:nvPicPr>
        <p:blipFill rotWithShape="1">
          <a:blip r:embed="rId3">
            <a:alphaModFix/>
          </a:blip>
          <a:srcRect/>
          <a:stretch/>
        </p:blipFill>
        <p:spPr>
          <a:xfrm>
            <a:off x="7338967" y="1496859"/>
            <a:ext cx="755210" cy="680399"/>
          </a:xfrm>
          <a:prstGeom prst="rect">
            <a:avLst/>
          </a:prstGeom>
          <a:noFill/>
          <a:ln>
            <a:noFill/>
          </a:ln>
        </p:spPr>
      </p:pic>
      <p:pic>
        <p:nvPicPr>
          <p:cNvPr id="864" name="Shape 864"/>
          <p:cNvPicPr preferRelativeResize="0"/>
          <p:nvPr/>
        </p:nvPicPr>
        <p:blipFill rotWithShape="1">
          <a:blip r:embed="rId4">
            <a:alphaModFix/>
          </a:blip>
          <a:srcRect/>
          <a:stretch/>
        </p:blipFill>
        <p:spPr>
          <a:xfrm>
            <a:off x="9005732" y="3316498"/>
            <a:ext cx="2096213" cy="1017720"/>
          </a:xfrm>
          <a:prstGeom prst="rect">
            <a:avLst/>
          </a:prstGeom>
          <a:noFill/>
          <a:ln>
            <a:noFill/>
          </a:ln>
        </p:spPr>
      </p:pic>
      <p:pic>
        <p:nvPicPr>
          <p:cNvPr id="865" name="Shape 865"/>
          <p:cNvPicPr preferRelativeResize="0"/>
          <p:nvPr/>
        </p:nvPicPr>
        <p:blipFill rotWithShape="1">
          <a:blip r:embed="rId5">
            <a:alphaModFix/>
          </a:blip>
          <a:srcRect/>
          <a:stretch/>
        </p:blipFill>
        <p:spPr>
          <a:xfrm>
            <a:off x="1061211" y="4994330"/>
            <a:ext cx="2290811" cy="391319"/>
          </a:xfrm>
          <a:prstGeom prst="rect">
            <a:avLst/>
          </a:prstGeom>
          <a:noFill/>
          <a:ln>
            <a:noFill/>
          </a:ln>
        </p:spPr>
      </p:pic>
      <p:pic>
        <p:nvPicPr>
          <p:cNvPr id="866" name="Shape 866"/>
          <p:cNvPicPr preferRelativeResize="0"/>
          <p:nvPr/>
        </p:nvPicPr>
        <p:blipFill rotWithShape="1">
          <a:blip r:embed="rId6">
            <a:alphaModFix/>
          </a:blip>
          <a:srcRect/>
          <a:stretch/>
        </p:blipFill>
        <p:spPr>
          <a:xfrm flipH="1">
            <a:off x="4897313" y="2515109"/>
            <a:ext cx="1162788" cy="1207799"/>
          </a:xfrm>
          <a:prstGeom prst="rect">
            <a:avLst/>
          </a:prstGeom>
          <a:noFill/>
          <a:ln>
            <a:noFill/>
          </a:ln>
        </p:spPr>
      </p:pic>
      <p:sp>
        <p:nvSpPr>
          <p:cNvPr id="867" name="Shape 867"/>
          <p:cNvSpPr txBox="1"/>
          <p:nvPr/>
        </p:nvSpPr>
        <p:spPr>
          <a:xfrm>
            <a:off x="4491800" y="3723069"/>
            <a:ext cx="3627418" cy="369360"/>
          </a:xfrm>
          <a:prstGeom prst="rect">
            <a:avLst/>
          </a:prstGeom>
          <a:noFill/>
          <a:ln>
            <a:noFill/>
          </a:ln>
        </p:spPr>
        <p:txBody>
          <a:bodyPr lIns="110600" tIns="55300" rIns="110600" bIns="55300" anchor="t" anchorCtr="0">
            <a:noAutofit/>
          </a:bodyPr>
          <a:lstStyle/>
          <a:p>
            <a:pPr marL="0" marR="0" lvl="0" indent="0" algn="l" rtl="0">
              <a:spcBef>
                <a:spcPts val="0"/>
              </a:spcBef>
              <a:buSzPct val="25000"/>
              <a:buNone/>
            </a:pPr>
            <a:r>
              <a:rPr lang="en-US" sz="2200" b="1" i="0" u="none" strike="noStrike" cap="none" baseline="0">
                <a:solidFill>
                  <a:schemeClr val="dk1"/>
                </a:solidFill>
                <a:latin typeface="Arial"/>
                <a:ea typeface="Arial"/>
                <a:cs typeface="Arial"/>
                <a:sym typeface="Arial"/>
              </a:rPr>
              <a:t>Continuous Integration</a:t>
            </a:r>
          </a:p>
        </p:txBody>
      </p:sp>
      <p:pic>
        <p:nvPicPr>
          <p:cNvPr id="868" name="Shape 868"/>
          <p:cNvPicPr preferRelativeResize="0"/>
          <p:nvPr/>
        </p:nvPicPr>
        <p:blipFill rotWithShape="1">
          <a:blip r:embed="rId7">
            <a:alphaModFix/>
          </a:blip>
          <a:srcRect/>
          <a:stretch/>
        </p:blipFill>
        <p:spPr>
          <a:xfrm>
            <a:off x="627947" y="3817821"/>
            <a:ext cx="1750173" cy="609120"/>
          </a:xfrm>
          <a:prstGeom prst="rect">
            <a:avLst/>
          </a:prstGeom>
          <a:noFill/>
          <a:ln>
            <a:noFill/>
          </a:ln>
        </p:spPr>
      </p:pic>
      <p:pic>
        <p:nvPicPr>
          <p:cNvPr id="869" name="Shape 869"/>
          <p:cNvPicPr preferRelativeResize="0"/>
          <p:nvPr/>
        </p:nvPicPr>
        <p:blipFill rotWithShape="1">
          <a:blip r:embed="rId8">
            <a:alphaModFix/>
          </a:blip>
          <a:srcRect/>
          <a:stretch/>
        </p:blipFill>
        <p:spPr>
          <a:xfrm>
            <a:off x="5184285" y="4124462"/>
            <a:ext cx="2255248" cy="626398"/>
          </a:xfrm>
          <a:prstGeom prst="rect">
            <a:avLst/>
          </a:prstGeom>
          <a:noFill/>
          <a:ln>
            <a:noFill/>
          </a:ln>
        </p:spPr>
      </p:pic>
      <p:pic>
        <p:nvPicPr>
          <p:cNvPr id="870" name="Shape 870"/>
          <p:cNvPicPr preferRelativeResize="0"/>
          <p:nvPr/>
        </p:nvPicPr>
        <p:blipFill rotWithShape="1">
          <a:blip r:embed="rId9">
            <a:alphaModFix/>
          </a:blip>
          <a:srcRect/>
          <a:stretch/>
        </p:blipFill>
        <p:spPr>
          <a:xfrm>
            <a:off x="2727808" y="1846236"/>
            <a:ext cx="1436501" cy="560159"/>
          </a:xfrm>
          <a:prstGeom prst="rect">
            <a:avLst/>
          </a:prstGeom>
          <a:noFill/>
          <a:ln>
            <a:noFill/>
          </a:ln>
        </p:spPr>
      </p:pic>
      <p:pic>
        <p:nvPicPr>
          <p:cNvPr id="871" name="Shape 871"/>
          <p:cNvPicPr preferRelativeResize="0"/>
          <p:nvPr/>
        </p:nvPicPr>
        <p:blipFill rotWithShape="1">
          <a:blip r:embed="rId10">
            <a:alphaModFix/>
          </a:blip>
          <a:srcRect/>
          <a:stretch/>
        </p:blipFill>
        <p:spPr>
          <a:xfrm>
            <a:off x="1209019" y="2406301"/>
            <a:ext cx="2473421" cy="892799"/>
          </a:xfrm>
          <a:prstGeom prst="rect">
            <a:avLst/>
          </a:prstGeom>
          <a:noFill/>
          <a:ln>
            <a:noFill/>
          </a:ln>
        </p:spPr>
      </p:pic>
      <p:pic>
        <p:nvPicPr>
          <p:cNvPr id="872" name="Shape 872"/>
          <p:cNvPicPr preferRelativeResize="0"/>
          <p:nvPr/>
        </p:nvPicPr>
        <p:blipFill rotWithShape="1">
          <a:blip r:embed="rId11">
            <a:alphaModFix/>
          </a:blip>
          <a:srcRect/>
          <a:stretch/>
        </p:blipFill>
        <p:spPr>
          <a:xfrm>
            <a:off x="1906593" y="3303503"/>
            <a:ext cx="1230714" cy="805679"/>
          </a:xfrm>
          <a:prstGeom prst="rect">
            <a:avLst/>
          </a:prstGeom>
          <a:noFill/>
          <a:ln>
            <a:noFill/>
          </a:ln>
        </p:spPr>
      </p:pic>
      <p:grpSp>
        <p:nvGrpSpPr>
          <p:cNvPr id="873" name="Shape 873"/>
          <p:cNvGrpSpPr/>
          <p:nvPr/>
        </p:nvGrpSpPr>
        <p:grpSpPr>
          <a:xfrm>
            <a:off x="3046478" y="1838005"/>
            <a:ext cx="6524244" cy="4855637"/>
            <a:chOff x="1466370" y="1096"/>
            <a:chExt cx="5441935" cy="5392996"/>
          </a:xfrm>
        </p:grpSpPr>
        <p:sp>
          <p:nvSpPr>
            <p:cNvPr id="874" name="Shape 874"/>
            <p:cNvSpPr/>
            <p:nvPr/>
          </p:nvSpPr>
          <p:spPr>
            <a:xfrm>
              <a:off x="4554642" y="1096"/>
              <a:ext cx="633900" cy="633900"/>
            </a:xfrm>
            <a:prstGeom prst="rect">
              <a:avLst/>
            </a:prstGeom>
            <a:noFill/>
            <a:ln>
              <a:noFill/>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75" name="Shape 875"/>
            <p:cNvSpPr txBox="1"/>
            <p:nvPr/>
          </p:nvSpPr>
          <p:spPr>
            <a:xfrm>
              <a:off x="4554642" y="1096"/>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56"/>
                </a:spcAft>
                <a:buSzPct val="25000"/>
                <a:buNone/>
              </a:pPr>
              <a:r>
                <a:rPr lang="en-US" sz="900" b="0" i="0" u="none" strike="noStrike" cap="none" baseline="0">
                  <a:solidFill>
                    <a:schemeClr val="dk1"/>
                  </a:solidFill>
                  <a:latin typeface="Arial"/>
                  <a:ea typeface="Arial"/>
                  <a:cs typeface="Arial"/>
                  <a:sym typeface="Arial"/>
                </a:rPr>
                <a:t>Dev Team</a:t>
              </a:r>
            </a:p>
          </p:txBody>
        </p:sp>
        <p:sp>
          <p:nvSpPr>
            <p:cNvPr id="876" name="Shape 876"/>
            <p:cNvSpPr/>
            <p:nvPr/>
          </p:nvSpPr>
          <p:spPr>
            <a:xfrm>
              <a:off x="1596475" y="85729"/>
              <a:ext cx="5125200" cy="5125200"/>
            </a:xfrm>
            <a:custGeom>
              <a:avLst/>
              <a:gdLst/>
              <a:ahLst/>
              <a:cxnLst/>
              <a:rect l="0" t="0" r="0" b="0"/>
              <a:pathLst>
                <a:path w="120000" h="120000" extrusionOk="0">
                  <a:moveTo>
                    <a:pt x="80506" y="5627"/>
                  </a:moveTo>
                  <a:lnTo>
                    <a:pt x="80506" y="5627"/>
                  </a:lnTo>
                  <a:cubicBezTo>
                    <a:pt x="83946" y="6910"/>
                    <a:pt x="87257" y="8514"/>
                    <a:pt x="90394" y="10416"/>
                  </a:cubicBezTo>
                  <a:lnTo>
                    <a:pt x="91385" y="8932"/>
                  </a:lnTo>
                  <a:lnTo>
                    <a:pt x="91543" y="12768"/>
                  </a:lnTo>
                  <a:lnTo>
                    <a:pt x="87866" y="14201"/>
                  </a:lnTo>
                  <a:lnTo>
                    <a:pt x="88857" y="12718"/>
                  </a:lnTo>
                  <a:lnTo>
                    <a:pt x="88857" y="12718"/>
                  </a:lnTo>
                  <a:cubicBezTo>
                    <a:pt x="85886" y="10956"/>
                    <a:pt x="82755" y="9470"/>
                    <a:pt x="79505" y="8280"/>
                  </a:cubicBezTo>
                  <a:close/>
                </a:path>
              </a:pathLst>
            </a:custGeom>
            <a:solidFill>
              <a:schemeClr val="accent4"/>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77" name="Shape 877"/>
            <p:cNvSpPr/>
            <p:nvPr/>
          </p:nvSpPr>
          <p:spPr>
            <a:xfrm>
              <a:off x="5705907" y="740968"/>
              <a:ext cx="633900" cy="633900"/>
            </a:xfrm>
            <a:prstGeom prst="rect">
              <a:avLst/>
            </a:prstGeom>
            <a:noFill/>
            <a:ln>
              <a:noFill/>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78" name="Shape 878"/>
            <p:cNvSpPr txBox="1"/>
            <p:nvPr/>
          </p:nvSpPr>
          <p:spPr>
            <a:xfrm>
              <a:off x="5705907" y="740968"/>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56"/>
                </a:spcAft>
                <a:buSzPct val="25000"/>
                <a:buNone/>
              </a:pPr>
              <a:r>
                <a:rPr lang="en-US" sz="900" b="0" i="0" u="none" strike="noStrike" cap="none" baseline="0">
                  <a:solidFill>
                    <a:schemeClr val="dk1"/>
                  </a:solidFill>
                  <a:latin typeface="Arial"/>
                  <a:ea typeface="Arial"/>
                  <a:cs typeface="Arial"/>
                  <a:sym typeface="Arial"/>
                </a:rPr>
                <a:t>Source Code</a:t>
              </a:r>
            </a:p>
          </p:txBody>
        </p:sp>
        <p:sp>
          <p:nvSpPr>
            <p:cNvPr id="879" name="Shape 879"/>
            <p:cNvSpPr/>
            <p:nvPr/>
          </p:nvSpPr>
          <p:spPr>
            <a:xfrm>
              <a:off x="1624665" y="85729"/>
              <a:ext cx="5125200" cy="5125200"/>
            </a:xfrm>
            <a:custGeom>
              <a:avLst/>
              <a:gdLst/>
              <a:ahLst/>
              <a:cxnLst/>
              <a:rect l="0" t="0" r="0" b="0"/>
              <a:pathLst>
                <a:path w="120000" h="120000" extrusionOk="0">
                  <a:moveTo>
                    <a:pt x="106873" y="25370"/>
                  </a:moveTo>
                  <a:lnTo>
                    <a:pt x="106873" y="25370"/>
                  </a:lnTo>
                  <a:cubicBezTo>
                    <a:pt x="109909" y="29434"/>
                    <a:pt x="112397" y="33875"/>
                    <a:pt x="114275" y="38581"/>
                  </a:cubicBezTo>
                  <a:lnTo>
                    <a:pt x="115807" y="38060"/>
                  </a:lnTo>
                  <a:lnTo>
                    <a:pt x="114083" y="41602"/>
                  </a:lnTo>
                  <a:lnTo>
                    <a:pt x="110393" y="39901"/>
                  </a:lnTo>
                  <a:lnTo>
                    <a:pt x="111924" y="39380"/>
                  </a:lnTo>
                  <a:lnTo>
                    <a:pt x="111924" y="39380"/>
                  </a:lnTo>
                  <a:cubicBezTo>
                    <a:pt x="110107" y="34935"/>
                    <a:pt x="107710" y="30741"/>
                    <a:pt x="104794" y="26906"/>
                  </a:cubicBezTo>
                  <a:close/>
                </a:path>
              </a:pathLst>
            </a:custGeom>
            <a:solidFill>
              <a:srgbClr val="534747"/>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80" name="Shape 880"/>
            <p:cNvSpPr/>
            <p:nvPr/>
          </p:nvSpPr>
          <p:spPr>
            <a:xfrm>
              <a:off x="6274405" y="1985808"/>
              <a:ext cx="633900" cy="633900"/>
            </a:xfrm>
            <a:prstGeom prst="rect">
              <a:avLst/>
            </a:prstGeom>
            <a:noFill/>
            <a:ln>
              <a:noFill/>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81" name="Shape 881"/>
            <p:cNvSpPr txBox="1"/>
            <p:nvPr/>
          </p:nvSpPr>
          <p:spPr>
            <a:xfrm>
              <a:off x="6274405" y="1985808"/>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56"/>
                </a:spcAft>
                <a:buSzPct val="25000"/>
                <a:buNone/>
              </a:pPr>
              <a:r>
                <a:rPr lang="en-US" sz="900" b="0" i="0" u="none" strike="noStrike" cap="none" baseline="0">
                  <a:solidFill>
                    <a:schemeClr val="dk1"/>
                  </a:solidFill>
                  <a:latin typeface="Arial"/>
                  <a:ea typeface="Arial"/>
                  <a:cs typeface="Arial"/>
                  <a:sym typeface="Arial"/>
                </a:rPr>
                <a:t>Version Control</a:t>
              </a:r>
            </a:p>
          </p:txBody>
        </p:sp>
        <p:sp>
          <p:nvSpPr>
            <p:cNvPr id="882" name="Shape 882"/>
            <p:cNvSpPr/>
            <p:nvPr/>
          </p:nvSpPr>
          <p:spPr>
            <a:xfrm>
              <a:off x="1624665" y="85729"/>
              <a:ext cx="5125200" cy="5125200"/>
            </a:xfrm>
            <a:custGeom>
              <a:avLst/>
              <a:gdLst/>
              <a:ahLst/>
              <a:cxnLst/>
              <a:rect l="0" t="0" r="0" b="0"/>
              <a:pathLst>
                <a:path w="120000" h="120000" extrusionOk="0">
                  <a:moveTo>
                    <a:pt x="118386" y="59171"/>
                  </a:moveTo>
                  <a:cubicBezTo>
                    <a:pt x="118472" y="65183"/>
                    <a:pt x="117619" y="71173"/>
                    <a:pt x="115856" y="76925"/>
                  </a:cubicBezTo>
                  <a:lnTo>
                    <a:pt x="117397" y="77475"/>
                  </a:lnTo>
                  <a:lnTo>
                    <a:pt x="113803" y="79186"/>
                  </a:lnTo>
                  <a:lnTo>
                    <a:pt x="112003" y="75551"/>
                  </a:lnTo>
                  <a:lnTo>
                    <a:pt x="113544" y="76100"/>
                  </a:lnTo>
                  <a:cubicBezTo>
                    <a:pt x="115238" y="70627"/>
                    <a:pt x="116058" y="64927"/>
                    <a:pt x="115974" y="59205"/>
                  </a:cubicBezTo>
                  <a:close/>
                </a:path>
              </a:pathLst>
            </a:custGeom>
            <a:solidFill>
              <a:srgbClr val="5F4545"/>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83" name="Shape 883"/>
            <p:cNvSpPr/>
            <p:nvPr/>
          </p:nvSpPr>
          <p:spPr>
            <a:xfrm>
              <a:off x="6079646" y="3340387"/>
              <a:ext cx="633900" cy="633900"/>
            </a:xfrm>
            <a:prstGeom prst="rect">
              <a:avLst/>
            </a:prstGeom>
            <a:noFill/>
            <a:ln>
              <a:noFill/>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84" name="Shape 884"/>
            <p:cNvSpPr txBox="1"/>
            <p:nvPr/>
          </p:nvSpPr>
          <p:spPr>
            <a:xfrm>
              <a:off x="6079646" y="3340387"/>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56"/>
                </a:spcAft>
                <a:buSzPct val="25000"/>
                <a:buNone/>
              </a:pPr>
              <a:r>
                <a:rPr lang="en-US" sz="900" b="0" i="0" u="none" strike="noStrike" cap="none" baseline="0">
                  <a:solidFill>
                    <a:schemeClr val="dk1"/>
                  </a:solidFill>
                  <a:latin typeface="Arial"/>
                  <a:ea typeface="Arial"/>
                  <a:cs typeface="Arial"/>
                  <a:sym typeface="Arial"/>
                </a:rPr>
                <a:t>Pull Request or Merge</a:t>
              </a:r>
            </a:p>
          </p:txBody>
        </p:sp>
        <p:sp>
          <p:nvSpPr>
            <p:cNvPr id="885" name="Shape 885"/>
            <p:cNvSpPr/>
            <p:nvPr/>
          </p:nvSpPr>
          <p:spPr>
            <a:xfrm>
              <a:off x="1624665" y="85729"/>
              <a:ext cx="5125200" cy="5125200"/>
            </a:xfrm>
            <a:custGeom>
              <a:avLst/>
              <a:gdLst/>
              <a:ahLst/>
              <a:cxnLst/>
              <a:rect l="0" t="0" r="0" b="0"/>
              <a:pathLst>
                <a:path w="120000" h="120000" extrusionOk="0">
                  <a:moveTo>
                    <a:pt x="105909" y="95884"/>
                  </a:moveTo>
                  <a:cubicBezTo>
                    <a:pt x="103253" y="99244"/>
                    <a:pt x="100232" y="102303"/>
                    <a:pt x="96901" y="105004"/>
                  </a:cubicBezTo>
                  <a:lnTo>
                    <a:pt x="97975" y="106428"/>
                  </a:lnTo>
                  <a:lnTo>
                    <a:pt x="94229" y="105360"/>
                  </a:lnTo>
                  <a:lnTo>
                    <a:pt x="94198" y="101423"/>
                  </a:lnTo>
                  <a:lnTo>
                    <a:pt x="95272" y="102846"/>
                  </a:lnTo>
                  <a:cubicBezTo>
                    <a:pt x="98444" y="100309"/>
                    <a:pt x="101324" y="97438"/>
                    <a:pt x="103862" y="94284"/>
                  </a:cubicBezTo>
                  <a:close/>
                </a:path>
              </a:pathLst>
            </a:custGeom>
            <a:solidFill>
              <a:srgbClr val="6A4343"/>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86" name="Shape 886"/>
            <p:cNvSpPr/>
            <p:nvPr/>
          </p:nvSpPr>
          <p:spPr>
            <a:xfrm>
              <a:off x="5183464" y="4374639"/>
              <a:ext cx="633900" cy="633900"/>
            </a:xfrm>
            <a:prstGeom prst="rect">
              <a:avLst/>
            </a:prstGeom>
            <a:noFill/>
            <a:ln>
              <a:noFill/>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87" name="Shape 887"/>
            <p:cNvSpPr txBox="1"/>
            <p:nvPr/>
          </p:nvSpPr>
          <p:spPr>
            <a:xfrm>
              <a:off x="5183464" y="4374639"/>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56"/>
                </a:spcAft>
                <a:buSzPct val="25000"/>
                <a:buNone/>
              </a:pPr>
              <a:r>
                <a:rPr lang="en-US" sz="900" b="0" i="0" u="none" strike="noStrike" cap="none" baseline="0">
                  <a:solidFill>
                    <a:schemeClr val="dk1"/>
                  </a:solidFill>
                  <a:latin typeface="Arial"/>
                  <a:ea typeface="Arial"/>
                  <a:cs typeface="Arial"/>
                  <a:sym typeface="Arial"/>
                </a:rPr>
                <a:t>API Job is triggered</a:t>
              </a:r>
            </a:p>
          </p:txBody>
        </p:sp>
        <p:sp>
          <p:nvSpPr>
            <p:cNvPr id="888" name="Shape 888"/>
            <p:cNvSpPr/>
            <p:nvPr/>
          </p:nvSpPr>
          <p:spPr>
            <a:xfrm>
              <a:off x="1624665" y="85729"/>
              <a:ext cx="5125200" cy="5125200"/>
            </a:xfrm>
            <a:custGeom>
              <a:avLst/>
              <a:gdLst/>
              <a:ahLst/>
              <a:cxnLst/>
              <a:rect l="0" t="0" r="0" b="0"/>
              <a:pathLst>
                <a:path w="120000" h="120000" extrusionOk="0">
                  <a:moveTo>
                    <a:pt x="80398" y="114412"/>
                  </a:moveTo>
                  <a:lnTo>
                    <a:pt x="80398" y="114412"/>
                  </a:lnTo>
                  <a:cubicBezTo>
                    <a:pt x="76497" y="115858"/>
                    <a:pt x="72453" y="116885"/>
                    <a:pt x="68333" y="117476"/>
                  </a:cubicBezTo>
                  <a:lnTo>
                    <a:pt x="68543" y="119389"/>
                  </a:lnTo>
                  <a:lnTo>
                    <a:pt x="66175" y="116293"/>
                  </a:lnTo>
                  <a:lnTo>
                    <a:pt x="67809" y="112695"/>
                  </a:lnTo>
                  <a:lnTo>
                    <a:pt x="68018" y="114608"/>
                  </a:lnTo>
                  <a:cubicBezTo>
                    <a:pt x="71904" y="114054"/>
                    <a:pt x="75720" y="113098"/>
                    <a:pt x="79402" y="111757"/>
                  </a:cubicBezTo>
                  <a:close/>
                </a:path>
              </a:pathLst>
            </a:custGeom>
            <a:solidFill>
              <a:srgbClr val="783F3F"/>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89" name="Shape 889"/>
            <p:cNvSpPr/>
            <p:nvPr/>
          </p:nvSpPr>
          <p:spPr>
            <a:xfrm>
              <a:off x="3870389" y="4760192"/>
              <a:ext cx="633900" cy="633900"/>
            </a:xfrm>
            <a:prstGeom prst="rect">
              <a:avLst/>
            </a:prstGeom>
            <a:noFill/>
            <a:ln>
              <a:noFill/>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90" name="Shape 890"/>
            <p:cNvSpPr txBox="1"/>
            <p:nvPr/>
          </p:nvSpPr>
          <p:spPr>
            <a:xfrm>
              <a:off x="3870389" y="4760192"/>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56"/>
                </a:spcAft>
                <a:buSzPct val="25000"/>
                <a:buNone/>
              </a:pPr>
              <a:r>
                <a:rPr lang="en-US" sz="900" b="0" i="1" u="none" strike="noStrike" cap="none" baseline="0">
                  <a:solidFill>
                    <a:srgbClr val="FF6600"/>
                  </a:solidFill>
                  <a:latin typeface="Arial"/>
                  <a:ea typeface="Arial"/>
                  <a:cs typeface="Arial"/>
                  <a:sym typeface="Arial"/>
                </a:rPr>
                <a:t>Static Code Analysis</a:t>
              </a:r>
            </a:p>
          </p:txBody>
        </p:sp>
        <p:sp>
          <p:nvSpPr>
            <p:cNvPr id="891" name="Shape 891"/>
            <p:cNvSpPr/>
            <p:nvPr/>
          </p:nvSpPr>
          <p:spPr>
            <a:xfrm>
              <a:off x="1624665" y="85729"/>
              <a:ext cx="5125200" cy="5125200"/>
            </a:xfrm>
            <a:custGeom>
              <a:avLst/>
              <a:gdLst/>
              <a:ahLst/>
              <a:cxnLst/>
              <a:rect l="0" t="0" r="0" b="0"/>
              <a:pathLst>
                <a:path w="120000" h="120000" extrusionOk="0">
                  <a:moveTo>
                    <a:pt x="53666" y="117728"/>
                  </a:moveTo>
                  <a:lnTo>
                    <a:pt x="53666" y="117728"/>
                  </a:lnTo>
                  <a:cubicBezTo>
                    <a:pt x="49557" y="117282"/>
                    <a:pt x="45507" y="116404"/>
                    <a:pt x="41585" y="115107"/>
                  </a:cubicBezTo>
                  <a:lnTo>
                    <a:pt x="40931" y="116852"/>
                  </a:lnTo>
                  <a:lnTo>
                    <a:pt x="40099" y="113085"/>
                  </a:lnTo>
                  <a:lnTo>
                    <a:pt x="43239" y="110695"/>
                  </a:lnTo>
                  <a:lnTo>
                    <a:pt x="42585" y="112439"/>
                  </a:lnTo>
                  <a:lnTo>
                    <a:pt x="42585" y="112439"/>
                  </a:lnTo>
                  <a:cubicBezTo>
                    <a:pt x="46288" y="113634"/>
                    <a:pt x="50107" y="114445"/>
                    <a:pt x="53981" y="114858"/>
                  </a:cubicBezTo>
                  <a:close/>
                </a:path>
              </a:pathLst>
            </a:custGeom>
            <a:solidFill>
              <a:srgbClr val="863A3A"/>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92" name="Shape 892"/>
            <p:cNvSpPr/>
            <p:nvPr/>
          </p:nvSpPr>
          <p:spPr>
            <a:xfrm>
              <a:off x="2557313" y="4374639"/>
              <a:ext cx="633900" cy="633900"/>
            </a:xfrm>
            <a:prstGeom prst="rect">
              <a:avLst/>
            </a:prstGeom>
            <a:noFill/>
            <a:ln>
              <a:noFill/>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93" name="Shape 893"/>
            <p:cNvSpPr txBox="1"/>
            <p:nvPr/>
          </p:nvSpPr>
          <p:spPr>
            <a:xfrm>
              <a:off x="2557313" y="4374639"/>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56"/>
                </a:spcAft>
                <a:buSzPct val="25000"/>
                <a:buNone/>
              </a:pPr>
              <a:r>
                <a:rPr lang="en-US" sz="900" b="0" i="1" u="none" strike="noStrike" cap="none" baseline="0">
                  <a:solidFill>
                    <a:srgbClr val="FF6600"/>
                  </a:solidFill>
                  <a:latin typeface="Arial"/>
                  <a:ea typeface="Arial"/>
                  <a:cs typeface="Arial"/>
                  <a:sym typeface="Arial"/>
                </a:rPr>
                <a:t>Code coverage analysis</a:t>
              </a:r>
            </a:p>
          </p:txBody>
        </p:sp>
        <p:sp>
          <p:nvSpPr>
            <p:cNvPr id="894" name="Shape 894"/>
            <p:cNvSpPr/>
            <p:nvPr/>
          </p:nvSpPr>
          <p:spPr>
            <a:xfrm>
              <a:off x="1624665" y="85729"/>
              <a:ext cx="5125200" cy="5125200"/>
            </a:xfrm>
            <a:custGeom>
              <a:avLst/>
              <a:gdLst/>
              <a:ahLst/>
              <a:cxnLst/>
              <a:rect l="0" t="0" r="0" b="0"/>
              <a:pathLst>
                <a:path w="120000" h="120000" extrusionOk="0">
                  <a:moveTo>
                    <a:pt x="24950" y="106446"/>
                  </a:moveTo>
                  <a:lnTo>
                    <a:pt x="24950" y="106446"/>
                  </a:lnTo>
                  <a:cubicBezTo>
                    <a:pt x="21566" y="103920"/>
                    <a:pt x="18468" y="101036"/>
                    <a:pt x="15710" y="97844"/>
                  </a:cubicBezTo>
                  <a:lnTo>
                    <a:pt x="14385" y="98879"/>
                  </a:lnTo>
                  <a:lnTo>
                    <a:pt x="15113" y="95084"/>
                  </a:lnTo>
                  <a:lnTo>
                    <a:pt x="19100" y="95194"/>
                  </a:lnTo>
                  <a:lnTo>
                    <a:pt x="17776" y="96229"/>
                  </a:lnTo>
                  <a:lnTo>
                    <a:pt x="17776" y="96229"/>
                  </a:lnTo>
                  <a:cubicBezTo>
                    <a:pt x="20413" y="99214"/>
                    <a:pt x="23368" y="101911"/>
                    <a:pt x="26590" y="104273"/>
                  </a:cubicBezTo>
                  <a:close/>
                </a:path>
              </a:pathLst>
            </a:custGeom>
            <a:solidFill>
              <a:srgbClr val="943636"/>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95" name="Shape 895"/>
            <p:cNvSpPr/>
            <p:nvPr/>
          </p:nvSpPr>
          <p:spPr>
            <a:xfrm>
              <a:off x="1661130" y="3340387"/>
              <a:ext cx="633900" cy="633900"/>
            </a:xfrm>
            <a:prstGeom prst="rect">
              <a:avLst/>
            </a:prstGeom>
            <a:noFill/>
            <a:ln>
              <a:noFill/>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96" name="Shape 896"/>
            <p:cNvSpPr txBox="1"/>
            <p:nvPr/>
          </p:nvSpPr>
          <p:spPr>
            <a:xfrm>
              <a:off x="1661130" y="3340387"/>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56"/>
                </a:spcAft>
                <a:buSzPct val="25000"/>
                <a:buNone/>
              </a:pPr>
              <a:r>
                <a:rPr lang="en-US" sz="900" b="0" i="0" u="none" strike="noStrike" cap="none" baseline="0">
                  <a:solidFill>
                    <a:schemeClr val="dk1"/>
                  </a:solidFill>
                  <a:latin typeface="Arial"/>
                  <a:ea typeface="Arial"/>
                  <a:cs typeface="Arial"/>
                  <a:sym typeface="Arial"/>
                </a:rPr>
                <a:t>Deploy API Bundle</a:t>
              </a:r>
            </a:p>
          </p:txBody>
        </p:sp>
        <p:sp>
          <p:nvSpPr>
            <p:cNvPr id="897" name="Shape 897"/>
            <p:cNvSpPr/>
            <p:nvPr/>
          </p:nvSpPr>
          <p:spPr>
            <a:xfrm>
              <a:off x="1624665" y="85729"/>
              <a:ext cx="5125200" cy="5125200"/>
            </a:xfrm>
            <a:custGeom>
              <a:avLst/>
              <a:gdLst/>
              <a:ahLst/>
              <a:cxnLst/>
              <a:rect l="0" t="0" r="0" b="0"/>
              <a:pathLst>
                <a:path w="120000" h="120000" extrusionOk="0">
                  <a:moveTo>
                    <a:pt x="5034" y="79600"/>
                  </a:moveTo>
                  <a:lnTo>
                    <a:pt x="5034" y="79600"/>
                  </a:lnTo>
                  <a:cubicBezTo>
                    <a:pt x="3004" y="73968"/>
                    <a:pt x="1860" y="68058"/>
                    <a:pt x="1645" y="62079"/>
                  </a:cubicBezTo>
                  <a:lnTo>
                    <a:pt x="39" y="62057"/>
                  </a:lnTo>
                  <a:lnTo>
                    <a:pt x="2819" y="59188"/>
                  </a:lnTo>
                  <a:lnTo>
                    <a:pt x="5666" y="62136"/>
                  </a:lnTo>
                  <a:lnTo>
                    <a:pt x="4060" y="62114"/>
                  </a:lnTo>
                  <a:lnTo>
                    <a:pt x="4060" y="62114"/>
                  </a:lnTo>
                  <a:cubicBezTo>
                    <a:pt x="4281" y="67801"/>
                    <a:pt x="5394" y="73420"/>
                    <a:pt x="7358" y="78771"/>
                  </a:cubicBezTo>
                  <a:close/>
                </a:path>
              </a:pathLst>
            </a:custGeom>
            <a:solidFill>
              <a:srgbClr val="A33030"/>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98" name="Shape 898"/>
            <p:cNvSpPr/>
            <p:nvPr/>
          </p:nvSpPr>
          <p:spPr>
            <a:xfrm>
              <a:off x="1466370" y="1985808"/>
              <a:ext cx="633900" cy="633900"/>
            </a:xfrm>
            <a:prstGeom prst="rect">
              <a:avLst/>
            </a:prstGeom>
            <a:noFill/>
            <a:ln>
              <a:noFill/>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899" name="Shape 899"/>
            <p:cNvSpPr txBox="1"/>
            <p:nvPr/>
          </p:nvSpPr>
          <p:spPr>
            <a:xfrm>
              <a:off x="1466370" y="1985808"/>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56"/>
                </a:spcAft>
                <a:buSzPct val="25000"/>
                <a:buNone/>
              </a:pPr>
              <a:r>
                <a:rPr lang="en-US" sz="900" b="0" i="0" u="none" strike="noStrike" cap="none" baseline="0">
                  <a:solidFill>
                    <a:schemeClr val="dk1"/>
                  </a:solidFill>
                  <a:latin typeface="Arial"/>
                  <a:ea typeface="Arial"/>
                  <a:cs typeface="Arial"/>
                  <a:sym typeface="Arial"/>
                </a:rPr>
                <a:t>Run Unit, </a:t>
              </a:r>
              <a:r>
                <a:rPr lang="en-US" sz="900" b="0" i="1" u="none" strike="noStrike" cap="none" baseline="0">
                  <a:solidFill>
                    <a:schemeClr val="accent4"/>
                  </a:solidFill>
                  <a:latin typeface="Arial"/>
                  <a:ea typeface="Arial"/>
                  <a:cs typeface="Arial"/>
                  <a:sym typeface="Arial"/>
                </a:rPr>
                <a:t>Functional, and Performance Tests</a:t>
              </a:r>
            </a:p>
          </p:txBody>
        </p:sp>
        <p:sp>
          <p:nvSpPr>
            <p:cNvPr id="900" name="Shape 900"/>
            <p:cNvSpPr/>
            <p:nvPr/>
          </p:nvSpPr>
          <p:spPr>
            <a:xfrm>
              <a:off x="1624665" y="85729"/>
              <a:ext cx="5125200" cy="5125200"/>
            </a:xfrm>
            <a:custGeom>
              <a:avLst/>
              <a:gdLst/>
              <a:ahLst/>
              <a:cxnLst/>
              <a:rect l="0" t="0" r="0" b="0"/>
              <a:pathLst>
                <a:path w="120000" h="120000" extrusionOk="0">
                  <a:moveTo>
                    <a:pt x="4750" y="41206"/>
                  </a:moveTo>
                  <a:lnTo>
                    <a:pt x="4750" y="41206"/>
                  </a:lnTo>
                  <a:cubicBezTo>
                    <a:pt x="6419" y="36353"/>
                    <a:pt x="8727" y="31742"/>
                    <a:pt x="11613" y="27493"/>
                  </a:cubicBezTo>
                  <a:lnTo>
                    <a:pt x="10249" y="26485"/>
                  </a:lnTo>
                  <a:lnTo>
                    <a:pt x="14165" y="26138"/>
                  </a:lnTo>
                  <a:lnTo>
                    <a:pt x="15041" y="30025"/>
                  </a:lnTo>
                  <a:lnTo>
                    <a:pt x="13677" y="29017"/>
                  </a:lnTo>
                  <a:lnTo>
                    <a:pt x="13677" y="29017"/>
                  </a:lnTo>
                  <a:cubicBezTo>
                    <a:pt x="10908" y="33039"/>
                    <a:pt x="8691" y="37404"/>
                    <a:pt x="7082" y="41999"/>
                  </a:cubicBezTo>
                  <a:close/>
                </a:path>
              </a:pathLst>
            </a:custGeom>
            <a:solidFill>
              <a:srgbClr val="B22A2A"/>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901" name="Shape 901"/>
            <p:cNvSpPr/>
            <p:nvPr/>
          </p:nvSpPr>
          <p:spPr>
            <a:xfrm>
              <a:off x="2034868" y="740968"/>
              <a:ext cx="633900" cy="633900"/>
            </a:xfrm>
            <a:prstGeom prst="rect">
              <a:avLst/>
            </a:prstGeom>
            <a:noFill/>
            <a:ln>
              <a:noFill/>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902" name="Shape 902"/>
            <p:cNvSpPr txBox="1"/>
            <p:nvPr/>
          </p:nvSpPr>
          <p:spPr>
            <a:xfrm>
              <a:off x="2034868" y="740968"/>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56"/>
                </a:spcAft>
                <a:buSzPct val="25000"/>
                <a:buNone/>
              </a:pPr>
              <a:r>
                <a:rPr lang="en-US" sz="900" b="0" i="0" u="none" strike="noStrike" cap="none" baseline="0">
                  <a:solidFill>
                    <a:schemeClr val="dk1"/>
                  </a:solidFill>
                  <a:latin typeface="Arial"/>
                  <a:ea typeface="Arial"/>
                  <a:cs typeface="Arial"/>
                  <a:sym typeface="Arial"/>
                </a:rPr>
                <a:t>Publish Reports</a:t>
              </a:r>
            </a:p>
          </p:txBody>
        </p:sp>
        <p:sp>
          <p:nvSpPr>
            <p:cNvPr id="903" name="Shape 903"/>
            <p:cNvSpPr/>
            <p:nvPr/>
          </p:nvSpPr>
          <p:spPr>
            <a:xfrm>
              <a:off x="1624665" y="85729"/>
              <a:ext cx="5125200" cy="5125200"/>
            </a:xfrm>
            <a:custGeom>
              <a:avLst/>
              <a:gdLst/>
              <a:ahLst/>
              <a:cxnLst/>
              <a:rect l="0" t="0" r="0" b="0"/>
              <a:pathLst>
                <a:path w="120000" h="120000" extrusionOk="0">
                  <a:moveTo>
                    <a:pt x="27693" y="11626"/>
                  </a:moveTo>
                  <a:lnTo>
                    <a:pt x="27693" y="11626"/>
                  </a:lnTo>
                  <a:cubicBezTo>
                    <a:pt x="30792" y="9579"/>
                    <a:pt x="34082" y="7831"/>
                    <a:pt x="37516" y="6406"/>
                  </a:cubicBezTo>
                  <a:lnTo>
                    <a:pt x="36854" y="4652"/>
                  </a:lnTo>
                  <a:lnTo>
                    <a:pt x="39993" y="6953"/>
                  </a:lnTo>
                  <a:lnTo>
                    <a:pt x="39174" y="10803"/>
                  </a:lnTo>
                  <a:lnTo>
                    <a:pt x="38512" y="9048"/>
                  </a:lnTo>
                  <a:cubicBezTo>
                    <a:pt x="35266" y="10378"/>
                    <a:pt x="32155" y="12006"/>
                    <a:pt x="29219" y="13911"/>
                  </a:cubicBezTo>
                  <a:close/>
                </a:path>
              </a:pathLst>
            </a:custGeom>
            <a:solidFill>
              <a:srgbClr val="C42323"/>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904" name="Shape 904"/>
            <p:cNvSpPr/>
            <p:nvPr/>
          </p:nvSpPr>
          <p:spPr>
            <a:xfrm>
              <a:off x="3186133" y="1096"/>
              <a:ext cx="633900" cy="633900"/>
            </a:xfrm>
            <a:prstGeom prst="rect">
              <a:avLst/>
            </a:prstGeom>
            <a:noFill/>
            <a:ln>
              <a:noFill/>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905" name="Shape 905"/>
            <p:cNvSpPr txBox="1"/>
            <p:nvPr/>
          </p:nvSpPr>
          <p:spPr>
            <a:xfrm>
              <a:off x="3186133" y="1096"/>
              <a:ext cx="633900" cy="633900"/>
            </a:xfrm>
            <a:prstGeom prst="rect">
              <a:avLst/>
            </a:prstGeom>
            <a:noFill/>
            <a:ln>
              <a:noFill/>
            </a:ln>
          </p:spPr>
          <p:txBody>
            <a:bodyPr lIns="8625" tIns="8625" rIns="8625" bIns="8625" anchor="ctr" anchorCtr="0">
              <a:noAutofit/>
            </a:bodyPr>
            <a:lstStyle/>
            <a:p>
              <a:pPr marL="0" marR="0" lvl="0" indent="0" algn="ctr" rtl="0">
                <a:lnSpc>
                  <a:spcPct val="90000"/>
                </a:lnSpc>
                <a:spcBef>
                  <a:spcPts val="0"/>
                </a:spcBef>
                <a:spcAft>
                  <a:spcPts val="256"/>
                </a:spcAft>
                <a:buSzPct val="25000"/>
                <a:buNone/>
              </a:pPr>
              <a:r>
                <a:rPr lang="en-US" sz="900" b="0" i="0" u="none" strike="noStrike" cap="none" baseline="0">
                  <a:solidFill>
                    <a:schemeClr val="dk1"/>
                  </a:solidFill>
                  <a:latin typeface="Arial"/>
                  <a:ea typeface="Arial"/>
                  <a:cs typeface="Arial"/>
                  <a:sym typeface="Arial"/>
                </a:rPr>
                <a:t>Update Docs</a:t>
              </a:r>
            </a:p>
          </p:txBody>
        </p:sp>
        <p:sp>
          <p:nvSpPr>
            <p:cNvPr id="906" name="Shape 906"/>
            <p:cNvSpPr/>
            <p:nvPr/>
          </p:nvSpPr>
          <p:spPr>
            <a:xfrm>
              <a:off x="1624665" y="85729"/>
              <a:ext cx="5125200" cy="5125200"/>
            </a:xfrm>
            <a:custGeom>
              <a:avLst/>
              <a:gdLst/>
              <a:ahLst/>
              <a:cxnLst/>
              <a:rect l="0" t="0" r="0" b="0"/>
              <a:pathLst>
                <a:path w="120000" h="120000" extrusionOk="0">
                  <a:moveTo>
                    <a:pt x="52652" y="2390"/>
                  </a:moveTo>
                  <a:lnTo>
                    <a:pt x="52652" y="2390"/>
                  </a:lnTo>
                  <a:cubicBezTo>
                    <a:pt x="56863" y="1859"/>
                    <a:pt x="61120" y="1786"/>
                    <a:pt x="65347" y="2172"/>
                  </a:cubicBezTo>
                  <a:lnTo>
                    <a:pt x="65589" y="270"/>
                  </a:lnTo>
                  <a:lnTo>
                    <a:pt x="67165" y="3821"/>
                  </a:lnTo>
                  <a:lnTo>
                    <a:pt x="64738" y="6943"/>
                  </a:lnTo>
                  <a:lnTo>
                    <a:pt x="64981" y="5041"/>
                  </a:lnTo>
                  <a:lnTo>
                    <a:pt x="64981" y="5041"/>
                  </a:lnTo>
                  <a:cubicBezTo>
                    <a:pt x="60997" y="4690"/>
                    <a:pt x="56986" y="4761"/>
                    <a:pt x="53017" y="5253"/>
                  </a:cubicBezTo>
                  <a:close/>
                </a:path>
              </a:pathLst>
            </a:custGeom>
            <a:solidFill>
              <a:srgbClr val="D61A1A"/>
            </a:solidFill>
            <a:ln w="25400" cap="flat" cmpd="sng">
              <a:solidFill>
                <a:schemeClr val="lt1"/>
              </a:solidFill>
              <a:prstDash val="solid"/>
              <a:round/>
              <a:headEnd type="none" w="med" len="med"/>
              <a:tailEnd type="none" w="med" len="med"/>
            </a:ln>
          </p:spPr>
          <p:txBody>
            <a:bodyPr lIns="77725" tIns="77725" rIns="77725" bIns="777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pic>
        <p:nvPicPr>
          <p:cNvPr id="907" name="Shape 907"/>
          <p:cNvPicPr preferRelativeResize="0"/>
          <p:nvPr/>
        </p:nvPicPr>
        <p:blipFill rotWithShape="1">
          <a:blip r:embed="rId12">
            <a:alphaModFix/>
          </a:blip>
          <a:srcRect/>
          <a:stretch/>
        </p:blipFill>
        <p:spPr>
          <a:xfrm>
            <a:off x="2127450" y="5322117"/>
            <a:ext cx="1952362" cy="916200"/>
          </a:xfrm>
          <a:prstGeom prst="rect">
            <a:avLst/>
          </a:prstGeom>
          <a:noFill/>
          <a:ln>
            <a:noFill/>
          </a:ln>
        </p:spPr>
      </p:pic>
      <p:pic>
        <p:nvPicPr>
          <p:cNvPr id="908" name="Shape 908"/>
          <p:cNvPicPr preferRelativeResize="0"/>
          <p:nvPr/>
        </p:nvPicPr>
        <p:blipFill rotWithShape="1">
          <a:blip r:embed="rId13">
            <a:alphaModFix/>
          </a:blip>
          <a:srcRect/>
          <a:stretch/>
        </p:blipFill>
        <p:spPr>
          <a:xfrm>
            <a:off x="4500503" y="1088304"/>
            <a:ext cx="1559574" cy="879478"/>
          </a:xfrm>
          <a:prstGeom prst="rect">
            <a:avLst/>
          </a:prstGeom>
          <a:noFill/>
          <a:ln>
            <a:noFill/>
          </a:ln>
        </p:spPr>
      </p:pic>
      <p:pic>
        <p:nvPicPr>
          <p:cNvPr id="909" name="Shape 909"/>
          <p:cNvPicPr preferRelativeResize="0"/>
          <p:nvPr/>
        </p:nvPicPr>
        <p:blipFill rotWithShape="1">
          <a:blip r:embed="rId14">
            <a:alphaModFix/>
          </a:blip>
          <a:srcRect/>
          <a:stretch/>
        </p:blipFill>
        <p:spPr>
          <a:xfrm>
            <a:off x="6042067" y="2886310"/>
            <a:ext cx="2435859" cy="731537"/>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txBox="1">
            <a:spLocks noGrp="1"/>
          </p:cNvSpPr>
          <p:nvPr>
            <p:ph type="body" idx="1"/>
          </p:nvPr>
        </p:nvSpPr>
        <p:spPr>
          <a:xfrm>
            <a:off x="405302" y="894112"/>
            <a:ext cx="10920578" cy="5389558"/>
          </a:xfrm>
          <a:prstGeom prst="rect">
            <a:avLst/>
          </a:prstGeom>
          <a:noFill/>
          <a:ln>
            <a:noFill/>
          </a:ln>
        </p:spPr>
        <p:txBody>
          <a:bodyPr lIns="0" tIns="55300" rIns="110600" bIns="55300" anchor="t" anchorCtr="0">
            <a:noAutofit/>
          </a:bodyPr>
          <a:lstStyle/>
          <a:p>
            <a:pPr marL="1041278" marR="0" lvl="1" indent="-253878" algn="l" rtl="0">
              <a:spcBef>
                <a:spcPts val="0"/>
              </a:spcBef>
              <a:buClr>
                <a:schemeClr val="dk1"/>
              </a:buClr>
              <a:buSzPct val="100000"/>
              <a:buFont typeface="Arial"/>
              <a:buChar char="–"/>
            </a:pPr>
            <a:r>
              <a:rPr lang="en-US" sz="2200" b="0" i="0" u="none" strike="noStrike" cap="none" baseline="0" dirty="0">
                <a:solidFill>
                  <a:srgbClr val="5A5A5A"/>
                </a:solidFill>
                <a:latin typeface="Helvetica Neue"/>
                <a:ea typeface="Helvetica Neue"/>
                <a:cs typeface="Helvetica Neue"/>
                <a:sym typeface="Helvetica Neue"/>
              </a:rPr>
              <a:t>API Lifecycle</a:t>
            </a:r>
          </a:p>
          <a:p>
            <a:pPr marL="1041278" marR="0" lvl="1" indent="-253878" algn="l" rtl="0">
              <a:spcBef>
                <a:spcPts val="0"/>
              </a:spcBef>
              <a:buClr>
                <a:schemeClr val="dk1"/>
              </a:buClr>
              <a:buSzPct val="100000"/>
              <a:buFont typeface="Arial"/>
              <a:buChar char="–"/>
            </a:pPr>
            <a:r>
              <a:rPr lang="en-US" sz="2200" b="0" i="0" u="none" strike="noStrike" cap="none" baseline="0" dirty="0">
                <a:solidFill>
                  <a:srgbClr val="5A5A5A"/>
                </a:solidFill>
                <a:latin typeface="Helvetica Neue"/>
                <a:ea typeface="Helvetica Neue"/>
                <a:cs typeface="Helvetica Neue"/>
                <a:sym typeface="Helvetica Neue"/>
              </a:rPr>
              <a:t>Tooling: Jenkins and </a:t>
            </a:r>
            <a:r>
              <a:rPr lang="en-US" sz="2200" b="0" i="0" u="none" strike="noStrike" cap="none" baseline="0" dirty="0" smtClean="0">
                <a:solidFill>
                  <a:srgbClr val="5A5A5A"/>
                </a:solidFill>
                <a:latin typeface="Helvetica Neue"/>
                <a:ea typeface="Helvetica Neue"/>
                <a:cs typeface="Helvetica Neue"/>
                <a:sym typeface="Helvetica Neue"/>
              </a:rPr>
              <a:t>Travis</a:t>
            </a:r>
          </a:p>
          <a:p>
            <a:pPr marL="1041278" marR="0" lvl="1" indent="-253878" algn="l" rtl="0">
              <a:spcBef>
                <a:spcPts val="0"/>
              </a:spcBef>
              <a:buClr>
                <a:schemeClr val="dk1"/>
              </a:buClr>
              <a:buSzPct val="100000"/>
              <a:buFont typeface="Arial"/>
              <a:buChar char="–"/>
            </a:pPr>
            <a:r>
              <a:rPr lang="en-US" sz="2200" b="0" i="0" u="none" strike="noStrike" cap="none" baseline="0" dirty="0" smtClean="0">
                <a:solidFill>
                  <a:srgbClr val="5A5A5A"/>
                </a:solidFill>
                <a:latin typeface="Arial"/>
                <a:ea typeface="Arial"/>
                <a:cs typeface="Arial"/>
                <a:sym typeface="Arial"/>
              </a:rPr>
              <a:t>Connect </a:t>
            </a:r>
            <a:r>
              <a:rPr lang="en-US" sz="2200" b="0" i="0" u="none" strike="noStrike" cap="none" baseline="0" dirty="0">
                <a:solidFill>
                  <a:srgbClr val="5A5A5A"/>
                </a:solidFill>
                <a:latin typeface="Arial"/>
                <a:ea typeface="Arial"/>
                <a:cs typeface="Arial"/>
                <a:sym typeface="Arial"/>
              </a:rPr>
              <a:t>to a Git </a:t>
            </a:r>
            <a:r>
              <a:rPr lang="en-US" sz="2200" b="0" i="0" u="none" strike="noStrike" cap="none" baseline="0" dirty="0" smtClean="0">
                <a:solidFill>
                  <a:srgbClr val="5A5A5A"/>
                </a:solidFill>
                <a:latin typeface="Arial"/>
                <a:ea typeface="Arial"/>
                <a:cs typeface="Arial"/>
                <a:sym typeface="Arial"/>
              </a:rPr>
              <a:t>Repo</a:t>
            </a:r>
          </a:p>
          <a:p>
            <a:pPr marL="1041278" marR="0" lvl="1" indent="-253878" algn="l" rtl="0">
              <a:spcBef>
                <a:spcPts val="0"/>
              </a:spcBef>
              <a:buClr>
                <a:schemeClr val="dk1"/>
              </a:buClr>
              <a:buSzPct val="100000"/>
              <a:buFont typeface="Arial"/>
              <a:buChar char="–"/>
            </a:pPr>
            <a:r>
              <a:rPr lang="en-US" sz="2200" b="0" i="0" u="none" strike="noStrike" cap="none" baseline="0" dirty="0" smtClean="0">
                <a:solidFill>
                  <a:srgbClr val="5A5A5A"/>
                </a:solidFill>
                <a:latin typeface="Arial"/>
                <a:ea typeface="Arial"/>
                <a:cs typeface="Arial"/>
                <a:sym typeface="Arial"/>
              </a:rPr>
              <a:t>Leverage</a:t>
            </a:r>
            <a:endParaRPr lang="en-US" sz="2200" dirty="0">
              <a:solidFill>
                <a:srgbClr val="5A5A5A"/>
              </a:solidFill>
              <a:latin typeface="Arial"/>
              <a:ea typeface="Arial"/>
              <a:cs typeface="Arial"/>
              <a:sym typeface="Arial"/>
            </a:endParaRPr>
          </a:p>
          <a:p>
            <a:pPr marL="1384178" lvl="2" indent="-253878">
              <a:buSzPct val="100000"/>
              <a:buFont typeface="Arial"/>
              <a:buChar char="–"/>
            </a:pPr>
            <a:r>
              <a:rPr lang="en-US" sz="2000" b="0" i="0" u="none" strike="noStrike" cap="none" baseline="0" dirty="0" smtClean="0">
                <a:solidFill>
                  <a:srgbClr val="5A5A5A"/>
                </a:solidFill>
                <a:latin typeface="Arial"/>
                <a:ea typeface="Arial"/>
                <a:cs typeface="Arial"/>
                <a:sym typeface="Arial"/>
              </a:rPr>
              <a:t>Maven Plugin</a:t>
            </a:r>
          </a:p>
          <a:p>
            <a:pPr marL="1384178" lvl="2" indent="-253878">
              <a:buSzPct val="100000"/>
              <a:buFont typeface="Arial"/>
              <a:buChar char="–"/>
            </a:pPr>
            <a:r>
              <a:rPr lang="en-US" sz="2000" b="0" i="0" u="none" strike="noStrike" cap="none" baseline="0" dirty="0" smtClean="0">
                <a:solidFill>
                  <a:srgbClr val="5A5A5A"/>
                </a:solidFill>
                <a:latin typeface="Arial"/>
                <a:ea typeface="Arial"/>
                <a:cs typeface="Arial"/>
                <a:sym typeface="Arial"/>
              </a:rPr>
              <a:t>Grunt </a:t>
            </a:r>
            <a:endParaRPr lang="en-US" sz="2000" b="0" i="0" u="none" strike="noStrike" cap="none" baseline="0" dirty="0">
              <a:solidFill>
                <a:srgbClr val="5A5A5A"/>
              </a:solidFill>
              <a:latin typeface="Arial"/>
              <a:ea typeface="Arial"/>
              <a:cs typeface="Arial"/>
              <a:sym typeface="Arial"/>
            </a:endParaRPr>
          </a:p>
          <a:p>
            <a:pPr marL="0" marR="0" lvl="0" indent="0" algn="l" rtl="0">
              <a:lnSpc>
                <a:spcPct val="132200"/>
              </a:lnSpc>
              <a:spcBef>
                <a:spcPts val="769"/>
              </a:spcBef>
              <a:buClr>
                <a:schemeClr val="dk1"/>
              </a:buClr>
              <a:buFont typeface="Arial"/>
              <a:buNone/>
            </a:pPr>
            <a:endParaRPr sz="2200" b="0" i="0" u="none" strike="noStrike" cap="none" baseline="0" dirty="0">
              <a:solidFill>
                <a:srgbClr val="5A5A5A"/>
              </a:solidFill>
              <a:latin typeface="Helvetica Neue"/>
              <a:ea typeface="Helvetica Neue"/>
              <a:cs typeface="Helvetica Neue"/>
              <a:sym typeface="Helvetica Neue"/>
            </a:endParaRPr>
          </a:p>
          <a:p>
            <a:pPr marL="585719" marR="0" lvl="0" indent="-1518" algn="l" rtl="0">
              <a:spcBef>
                <a:spcPts val="0"/>
              </a:spcBef>
              <a:buClr>
                <a:schemeClr val="dk1"/>
              </a:buClr>
              <a:buSzPct val="25000"/>
              <a:buFont typeface="Arial"/>
              <a:buNone/>
            </a:pPr>
            <a:r>
              <a:rPr lang="en-US" sz="2600" b="1" i="0" u="none" strike="noStrike" cap="none" baseline="0" dirty="0">
                <a:solidFill>
                  <a:srgbClr val="5A5A5A"/>
                </a:solidFill>
                <a:latin typeface="Helvetica Neue"/>
                <a:ea typeface="Helvetica Neue"/>
                <a:cs typeface="Helvetica Neue"/>
                <a:sym typeface="Helvetica Neue"/>
              </a:rPr>
              <a:t>Reap Your Benefits!!! </a:t>
            </a:r>
          </a:p>
          <a:p>
            <a:pPr marL="1171438" marR="0" lvl="0" indent="-295138" algn="l" rtl="0">
              <a:spcBef>
                <a:spcPts val="0"/>
              </a:spcBef>
              <a:buClr>
                <a:schemeClr val="dk2"/>
              </a:buClr>
              <a:buSzPct val="100000"/>
              <a:buFont typeface="Arial"/>
              <a:buChar char="•"/>
            </a:pPr>
            <a:r>
              <a:rPr lang="en-US" sz="2600" i="0" u="none" strike="noStrike" cap="none" baseline="0" dirty="0" smtClean="0">
                <a:solidFill>
                  <a:srgbClr val="5A5A5A"/>
                </a:solidFill>
                <a:latin typeface="Helvetica Neue"/>
                <a:ea typeface="Helvetica Neue"/>
                <a:cs typeface="Helvetica Neue"/>
                <a:sym typeface="Helvetica Neue"/>
              </a:rPr>
              <a:t>Makes</a:t>
            </a:r>
            <a:r>
              <a:rPr lang="en-US" sz="2600" i="0" u="none" strike="noStrike" cap="none" dirty="0" smtClean="0">
                <a:solidFill>
                  <a:srgbClr val="5A5A5A"/>
                </a:solidFill>
                <a:latin typeface="Helvetica Neue"/>
                <a:ea typeface="Helvetica Neue"/>
                <a:cs typeface="Helvetica Neue"/>
                <a:sym typeface="Helvetica Neue"/>
              </a:rPr>
              <a:t> it visible and measurable</a:t>
            </a:r>
            <a:r>
              <a:rPr lang="en-US" sz="2600" i="0" u="none" strike="noStrike" cap="none" baseline="0" dirty="0" smtClean="0">
                <a:solidFill>
                  <a:srgbClr val="5A5A5A"/>
                </a:solidFill>
                <a:latin typeface="Helvetica Neue"/>
                <a:ea typeface="Helvetica Neue"/>
                <a:cs typeface="Helvetica Neue"/>
                <a:sym typeface="Helvetica Neue"/>
              </a:rPr>
              <a:t>!!!</a:t>
            </a:r>
          </a:p>
          <a:p>
            <a:pPr marL="1171438" marR="0" lvl="0" indent="-295138" algn="l" rtl="0">
              <a:spcBef>
                <a:spcPts val="0"/>
              </a:spcBef>
              <a:buClr>
                <a:schemeClr val="dk2"/>
              </a:buClr>
              <a:buSzPct val="100000"/>
              <a:buFont typeface="Arial"/>
              <a:buChar char="•"/>
            </a:pPr>
            <a:r>
              <a:rPr lang="en-US" sz="2600" i="0" u="none" strike="noStrike" cap="none" baseline="0" dirty="0" smtClean="0">
                <a:solidFill>
                  <a:srgbClr val="5A5A5A"/>
                </a:solidFill>
                <a:latin typeface="Helvetica Neue"/>
                <a:ea typeface="Helvetica Neue"/>
                <a:cs typeface="Helvetica Neue"/>
                <a:sym typeface="Helvetica Neue"/>
              </a:rPr>
              <a:t>Faster </a:t>
            </a:r>
            <a:r>
              <a:rPr lang="en-US" sz="2600" i="0" u="none" strike="noStrike" cap="none" baseline="0" dirty="0">
                <a:solidFill>
                  <a:srgbClr val="5A5A5A"/>
                </a:solidFill>
                <a:latin typeface="Helvetica Neue"/>
                <a:ea typeface="Helvetica Neue"/>
                <a:cs typeface="Helvetica Neue"/>
                <a:sym typeface="Helvetica Neue"/>
              </a:rPr>
              <a:t>to </a:t>
            </a:r>
            <a:r>
              <a:rPr lang="en-US" sz="2600" i="0" u="none" strike="noStrike" cap="none" baseline="0" dirty="0" smtClean="0">
                <a:solidFill>
                  <a:srgbClr val="5A5A5A"/>
                </a:solidFill>
                <a:latin typeface="Helvetica Neue"/>
                <a:ea typeface="Helvetica Neue"/>
                <a:cs typeface="Helvetica Neue"/>
                <a:sym typeface="Helvetica Neue"/>
              </a:rPr>
              <a:t>Market!!!</a:t>
            </a:r>
            <a:endParaRPr lang="en-US" sz="2600" i="0" u="none" strike="noStrike" cap="none" baseline="0" dirty="0">
              <a:solidFill>
                <a:srgbClr val="5A5A5A"/>
              </a:solidFill>
              <a:latin typeface="Helvetica Neue"/>
              <a:ea typeface="Helvetica Neue"/>
              <a:cs typeface="Helvetica Neue"/>
              <a:sym typeface="Helvetica Neue"/>
            </a:endParaRPr>
          </a:p>
          <a:p>
            <a:pPr marL="1171438" marR="0" lvl="0" indent="-295138" algn="l" rtl="0">
              <a:spcBef>
                <a:spcPts val="0"/>
              </a:spcBef>
              <a:buClr>
                <a:schemeClr val="dk2"/>
              </a:buClr>
              <a:buSzPct val="100000"/>
              <a:buFont typeface="Arial"/>
              <a:buChar char="•"/>
            </a:pPr>
            <a:r>
              <a:rPr lang="en-US" sz="2600" i="0" u="none" strike="noStrike" cap="none" baseline="0" dirty="0">
                <a:solidFill>
                  <a:srgbClr val="5A5A5A"/>
                </a:solidFill>
                <a:latin typeface="Helvetica Neue"/>
                <a:ea typeface="Helvetica Neue"/>
                <a:cs typeface="Helvetica Neue"/>
                <a:sym typeface="Helvetica Neue"/>
              </a:rPr>
              <a:t>Save on Maintenance $$</a:t>
            </a:r>
            <a:r>
              <a:rPr lang="en-US" sz="2600" i="0" u="none" strike="noStrike" cap="none" baseline="0" dirty="0" smtClean="0">
                <a:solidFill>
                  <a:srgbClr val="5A5A5A"/>
                </a:solidFill>
                <a:latin typeface="Helvetica Neue"/>
                <a:ea typeface="Helvetica Neue"/>
                <a:cs typeface="Helvetica Neue"/>
                <a:sym typeface="Helvetica Neue"/>
              </a:rPr>
              <a:t>$!!!</a:t>
            </a:r>
          </a:p>
        </p:txBody>
      </p:sp>
      <p:sp>
        <p:nvSpPr>
          <p:cNvPr id="915" name="Shape 915"/>
          <p:cNvSpPr txBox="1">
            <a:spLocks noGrp="1"/>
          </p:cNvSpPr>
          <p:nvPr>
            <p:ph type="sldNum" idx="12"/>
          </p:nvPr>
        </p:nvSpPr>
        <p:spPr>
          <a:xfrm>
            <a:off x="9438968"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44</a:t>
            </a:fld>
            <a:endParaRPr lang="en-US" sz="1400" b="0" i="0" u="none" strike="noStrike" cap="none" baseline="0">
              <a:solidFill>
                <a:srgbClr val="B8B8B8"/>
              </a:solidFill>
              <a:latin typeface="Arial"/>
              <a:ea typeface="Arial"/>
              <a:cs typeface="Arial"/>
              <a:sym typeface="Arial"/>
            </a:endParaRPr>
          </a:p>
        </p:txBody>
      </p:sp>
      <p:sp>
        <p:nvSpPr>
          <p:cNvPr id="916" name="Shape 916"/>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0" indent="0" algn="l" rtl="0">
              <a:spcBef>
                <a:spcPts val="0"/>
              </a:spcBef>
              <a:buSzPct val="25000"/>
              <a:buNone/>
            </a:pPr>
            <a:r>
              <a:rPr lang="en-US" sz="2600" b="1" i="0" u="none" strike="noStrike" cap="none" baseline="0">
                <a:solidFill>
                  <a:schemeClr val="dk2"/>
                </a:solidFill>
                <a:latin typeface="Helvetica Neue"/>
                <a:ea typeface="Helvetica Neue"/>
                <a:cs typeface="Helvetica Neue"/>
                <a:sym typeface="Helvetica Neue"/>
              </a:rPr>
              <a:t>Continuous Integration and Deployment</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Shape 922"/>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a:solidFill>
                  <a:schemeClr val="dk2"/>
                </a:solidFill>
                <a:latin typeface="Helvetica Neue"/>
                <a:ea typeface="Helvetica Neue"/>
                <a:cs typeface="Helvetica Neue"/>
                <a:sym typeface="Helvetica Neue"/>
              </a:rPr>
              <a:t>Demo</a:t>
            </a:r>
          </a:p>
        </p:txBody>
      </p:sp>
      <p:sp>
        <p:nvSpPr>
          <p:cNvPr id="923" name="Shape 923"/>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45</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924" name="Shape 924"/>
          <p:cNvSpPr/>
          <p:nvPr/>
        </p:nvSpPr>
        <p:spPr>
          <a:xfrm>
            <a:off x="0" y="5231382"/>
            <a:ext cx="12202660" cy="1647785"/>
          </a:xfrm>
          <a:prstGeom prst="rect">
            <a:avLst/>
          </a:prstGeom>
          <a:solidFill>
            <a:srgbClr val="FD2A00"/>
          </a:solidFill>
          <a:ln>
            <a:noFill/>
          </a:ln>
        </p:spPr>
        <p:txBody>
          <a:bodyPr lIns="45675" tIns="22825" rIns="45675" bIns="228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25" name="Shape 925"/>
          <p:cNvSpPr txBox="1"/>
          <p:nvPr/>
        </p:nvSpPr>
        <p:spPr>
          <a:xfrm>
            <a:off x="-10306" y="5352848"/>
            <a:ext cx="12212598" cy="469359"/>
          </a:xfrm>
          <a:prstGeom prst="rect">
            <a:avLst/>
          </a:prstGeom>
          <a:noFill/>
          <a:ln>
            <a:noFill/>
          </a:ln>
        </p:spPr>
        <p:txBody>
          <a:bodyPr lIns="45675" tIns="22825" rIns="45675" bIns="22825" anchor="t" anchorCtr="0">
            <a:noAutofit/>
          </a:bodyPr>
          <a:lstStyle/>
          <a:p>
            <a:pPr marL="0" marR="0" lvl="0" indent="0" algn="ctr" rtl="0">
              <a:lnSpc>
                <a:spcPct val="90000"/>
              </a:lnSpc>
              <a:spcBef>
                <a:spcPts val="0"/>
              </a:spcBef>
              <a:buClr>
                <a:srgbClr val="FFFFFF"/>
              </a:buClr>
              <a:buSzPct val="25000"/>
              <a:buFont typeface="Arial"/>
              <a:buNone/>
            </a:pPr>
            <a:r>
              <a:rPr lang="en-US" sz="3000" b="0" i="0" u="none" strike="noStrike" cap="none" baseline="0">
                <a:solidFill>
                  <a:srgbClr val="FFFFFF"/>
                </a:solidFill>
                <a:latin typeface="Helvetica Neue"/>
                <a:ea typeface="Helvetica Neue"/>
                <a:cs typeface="Helvetica Neue"/>
                <a:sym typeface="Helvetica Neue"/>
              </a:rPr>
              <a:t>Putting it all together: Continuous Integration</a:t>
            </a:r>
          </a:p>
        </p:txBody>
      </p:sp>
      <p:grpSp>
        <p:nvGrpSpPr>
          <p:cNvPr id="926" name="Shape 926"/>
          <p:cNvGrpSpPr/>
          <p:nvPr/>
        </p:nvGrpSpPr>
        <p:grpSpPr>
          <a:xfrm>
            <a:off x="386978" y="6519781"/>
            <a:ext cx="719549" cy="238852"/>
            <a:chOff x="2180078" y="1794758"/>
            <a:chExt cx="4783843" cy="1586327"/>
          </a:xfrm>
        </p:grpSpPr>
        <p:grpSp>
          <p:nvGrpSpPr>
            <p:cNvPr id="927" name="Shape 927"/>
            <p:cNvGrpSpPr/>
            <p:nvPr/>
          </p:nvGrpSpPr>
          <p:grpSpPr>
            <a:xfrm>
              <a:off x="2180078" y="2110614"/>
              <a:ext cx="4783843" cy="1270472"/>
              <a:chOff x="0" y="928530"/>
              <a:chExt cx="12756913" cy="3387924"/>
            </a:xfrm>
          </p:grpSpPr>
          <p:sp>
            <p:nvSpPr>
              <p:cNvPr id="928" name="Shape 928"/>
              <p:cNvSpPr/>
              <p:nvPr/>
            </p:nvSpPr>
            <p:spPr>
              <a:xfrm>
                <a:off x="5681728" y="928530"/>
                <a:ext cx="2274888" cy="3387924"/>
              </a:xfrm>
              <a:custGeom>
                <a:avLst/>
                <a:gdLst/>
                <a:ahLst/>
                <a:cxnLst/>
                <a:rect l="0" t="0" r="0" b="0"/>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929" name="Shape 929"/>
              <p:cNvSpPr/>
              <p:nvPr/>
            </p:nvSpPr>
            <p:spPr>
              <a:xfrm>
                <a:off x="2453975" y="928530"/>
                <a:ext cx="2287464" cy="3383392"/>
              </a:xfrm>
              <a:custGeom>
                <a:avLst/>
                <a:gdLst/>
                <a:ahLst/>
                <a:cxnLst/>
                <a:rect l="0" t="0" r="0" b="0"/>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930" name="Shape 930"/>
              <p:cNvSpPr/>
              <p:nvPr/>
            </p:nvSpPr>
            <p:spPr>
              <a:xfrm>
                <a:off x="0" y="928530"/>
                <a:ext cx="2285938" cy="2479867"/>
              </a:xfrm>
              <a:custGeom>
                <a:avLst/>
                <a:gdLst/>
                <a:ahLst/>
                <a:cxnLst/>
                <a:rect l="0" t="0" r="0" b="0"/>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931" name="Shape 931"/>
              <p:cNvSpPr/>
              <p:nvPr/>
            </p:nvSpPr>
            <p:spPr>
              <a:xfrm>
                <a:off x="10457029" y="928530"/>
                <a:ext cx="2299884" cy="2474962"/>
              </a:xfrm>
              <a:custGeom>
                <a:avLst/>
                <a:gdLst/>
                <a:ahLst/>
                <a:cxnLst/>
                <a:rect l="0" t="0" r="0" b="0"/>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932" name="Shape 932"/>
              <p:cNvSpPr/>
              <p:nvPr/>
            </p:nvSpPr>
            <p:spPr>
              <a:xfrm>
                <a:off x="8047272" y="928530"/>
                <a:ext cx="2288390" cy="2469558"/>
              </a:xfrm>
              <a:custGeom>
                <a:avLst/>
                <a:gdLst/>
                <a:ahLst/>
                <a:cxnLst/>
                <a:rect l="0" t="0" r="0" b="0"/>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933" name="Shape 933"/>
              <p:cNvSpPr/>
              <p:nvPr/>
            </p:nvSpPr>
            <p:spPr>
              <a:xfrm>
                <a:off x="4885844" y="950638"/>
                <a:ext cx="642447" cy="2419120"/>
              </a:xfrm>
              <a:custGeom>
                <a:avLst/>
                <a:gdLst/>
                <a:ahLst/>
                <a:cxnLst/>
                <a:rect l="0" t="0" r="0" b="0"/>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chemeClr val="lt1"/>
              </a:solidFill>
              <a:ln>
                <a:noFill/>
              </a:ln>
            </p:spPr>
            <p:txBody>
              <a:bodyPr lIns="19025" tIns="19025" rIns="19025" bIns="19025"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
          <p:nvSpPr>
            <p:cNvPr id="934" name="Shape 934"/>
            <p:cNvSpPr/>
            <p:nvPr/>
          </p:nvSpPr>
          <p:spPr>
            <a:xfrm>
              <a:off x="4004985" y="1794758"/>
              <a:ext cx="262608" cy="265292"/>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lt1"/>
            </a:solidFill>
            <a:ln>
              <a:noFill/>
            </a:ln>
          </p:spPr>
          <p:txBody>
            <a:bodyPr lIns="19050" tIns="19050" rIns="19050" bIns="1905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Shape 939"/>
          <p:cNvSpPr txBox="1">
            <a:spLocks noGrp="1"/>
          </p:cNvSpPr>
          <p:nvPr>
            <p:ph type="body" idx="1"/>
          </p:nvPr>
        </p:nvSpPr>
        <p:spPr>
          <a:xfrm>
            <a:off x="387396" y="5867489"/>
            <a:ext cx="11404506" cy="802080"/>
          </a:xfrm>
          <a:prstGeom prst="rect">
            <a:avLst/>
          </a:prstGeom>
          <a:noFill/>
          <a:ln>
            <a:noFill/>
          </a:ln>
        </p:spPr>
        <p:txBody>
          <a:bodyPr lIns="0" tIns="55300" rIns="110600" bIns="55300" anchor="t" anchorCtr="0">
            <a:noAutofit/>
          </a:bodyPr>
          <a:lstStyle/>
          <a:p>
            <a:pPr marL="471829" marR="0" lvl="1" indent="-27329" algn="ctr" rtl="0">
              <a:lnSpc>
                <a:spcPct val="150000"/>
              </a:lnSpc>
              <a:spcBef>
                <a:spcPts val="0"/>
              </a:spcBef>
              <a:buClr>
                <a:schemeClr val="dk2"/>
              </a:buClr>
              <a:buSzPct val="25000"/>
              <a:buFont typeface="Arial"/>
              <a:buNone/>
            </a:pPr>
            <a:r>
              <a:rPr lang="en-US" sz="4400" b="1" i="0" u="none" strike="noStrike" cap="none" baseline="0">
                <a:solidFill>
                  <a:srgbClr val="FF0000"/>
                </a:solidFill>
                <a:latin typeface="Arial"/>
                <a:ea typeface="Arial"/>
                <a:cs typeface="Arial"/>
                <a:sym typeface="Arial"/>
              </a:rPr>
              <a:t>Let’s try it!</a:t>
            </a:r>
            <a:r>
              <a:rPr lang="en-US" sz="4400" b="1" i="0" u="none" strike="noStrike" cap="none" baseline="0">
                <a:solidFill>
                  <a:srgbClr val="FF0000"/>
                </a:solidFill>
                <a:latin typeface="Helvetica Neue"/>
                <a:ea typeface="Helvetica Neue"/>
                <a:cs typeface="Helvetica Neue"/>
                <a:sym typeface="Helvetica Neue"/>
              </a:rPr>
              <a:t> </a:t>
            </a:r>
            <a:r>
              <a:rPr lang="en-US" sz="3500" b="0" i="0" u="sng" strike="noStrike" cap="none" baseline="0">
                <a:solidFill>
                  <a:schemeClr val="hlink"/>
                </a:solidFill>
                <a:latin typeface="Helvetica Neue"/>
                <a:ea typeface="Helvetica Neue"/>
                <a:cs typeface="Helvetica Neue"/>
                <a:sym typeface="Helvetica Neue"/>
                <a:hlinkClick r:id="rId3"/>
              </a:rPr>
              <a:t>https://travis-ci.org</a:t>
            </a:r>
            <a:r>
              <a:rPr lang="en-US" sz="3500" b="0" i="0" u="none" strike="noStrike" cap="none" baseline="0">
                <a:solidFill>
                  <a:schemeClr val="accent3"/>
                </a:solidFill>
                <a:latin typeface="Helvetica Neue"/>
                <a:ea typeface="Helvetica Neue"/>
                <a:cs typeface="Helvetica Neue"/>
                <a:sym typeface="Helvetica Neue"/>
              </a:rPr>
              <a:t> </a:t>
            </a:r>
          </a:p>
          <a:p>
            <a:pPr marL="0" marR="0" lvl="1" indent="0" algn="l" rtl="0">
              <a:lnSpc>
                <a:spcPct val="150000"/>
              </a:lnSpc>
              <a:spcBef>
                <a:spcPts val="0"/>
              </a:spcBef>
              <a:buClr>
                <a:schemeClr val="dk2"/>
              </a:buClr>
              <a:buSzPct val="25000"/>
              <a:buFont typeface="Arial"/>
              <a:buNone/>
            </a:pPr>
            <a:r>
              <a:rPr lang="en-US" sz="4400" b="1" i="0" u="none" strike="noStrike" cap="none" baseline="0">
                <a:solidFill>
                  <a:srgbClr val="FF0000"/>
                </a:solidFill>
                <a:latin typeface="Arial"/>
                <a:ea typeface="Arial"/>
                <a:cs typeface="Arial"/>
                <a:sym typeface="Arial"/>
              </a:rPr>
              <a:t> </a:t>
            </a:r>
          </a:p>
          <a:p>
            <a:pPr marL="471829" marR="0" lvl="1" indent="-27329" algn="ctr" rtl="0">
              <a:lnSpc>
                <a:spcPct val="150000"/>
              </a:lnSpc>
              <a:spcBef>
                <a:spcPts val="1025"/>
              </a:spcBef>
              <a:buClr>
                <a:schemeClr val="dk2"/>
              </a:buClr>
              <a:buFont typeface="Arial"/>
              <a:buNone/>
            </a:pPr>
            <a:endParaRPr sz="2600" b="0" i="0" u="none" strike="noStrike" cap="none" baseline="0">
              <a:solidFill>
                <a:schemeClr val="dk1"/>
              </a:solidFill>
              <a:latin typeface="Arial"/>
              <a:ea typeface="Arial"/>
              <a:cs typeface="Arial"/>
              <a:sym typeface="Arial"/>
            </a:endParaRPr>
          </a:p>
        </p:txBody>
      </p:sp>
      <p:sp>
        <p:nvSpPr>
          <p:cNvPr id="940" name="Shape 940"/>
          <p:cNvSpPr txBox="1">
            <a:spLocks noGrp="1"/>
          </p:cNvSpPr>
          <p:nvPr>
            <p:ph type="sldNum" idx="12"/>
          </p:nvPr>
        </p:nvSpPr>
        <p:spPr>
          <a:xfrm>
            <a:off x="9438968"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46</a:t>
            </a:fld>
            <a:endParaRPr lang="en-US" sz="1400" b="0" i="0" u="none" strike="noStrike" cap="none" baseline="0">
              <a:solidFill>
                <a:srgbClr val="B8B8B8"/>
              </a:solidFill>
              <a:latin typeface="Arial"/>
              <a:ea typeface="Arial"/>
              <a:cs typeface="Arial"/>
              <a:sym typeface="Arial"/>
            </a:endParaRPr>
          </a:p>
        </p:txBody>
      </p:sp>
      <p:sp>
        <p:nvSpPr>
          <p:cNvPr id="941" name="Shape 941"/>
          <p:cNvSpPr txBox="1"/>
          <p:nvPr/>
        </p:nvSpPr>
        <p:spPr>
          <a:xfrm>
            <a:off x="304481" y="307543"/>
            <a:ext cx="11874818" cy="365759"/>
          </a:xfrm>
          <a:prstGeom prst="rect">
            <a:avLst/>
          </a:prstGeom>
          <a:noFill/>
          <a:ln>
            <a:noFill/>
          </a:ln>
        </p:spPr>
        <p:txBody>
          <a:bodyPr lIns="110600" tIns="55300" rIns="110600" bIns="55300" anchor="t" anchorCtr="0">
            <a:noAutofit/>
          </a:bodyPr>
          <a:lstStyle/>
          <a:p>
            <a:pPr marL="0" marR="0" lvl="2" indent="0" algn="l" rtl="0">
              <a:spcBef>
                <a:spcPts val="0"/>
              </a:spcBef>
              <a:buSzPct val="25000"/>
              <a:buNone/>
            </a:pPr>
            <a:r>
              <a:rPr lang="en-US" sz="2600" b="1" i="0" u="none" strike="noStrike" cap="none" baseline="0">
                <a:solidFill>
                  <a:schemeClr val="dk2"/>
                </a:solidFill>
                <a:latin typeface="Helvetica Neue"/>
                <a:ea typeface="Helvetica Neue"/>
                <a:cs typeface="Helvetica Neue"/>
                <a:sym typeface="Helvetica Neue"/>
              </a:rPr>
              <a:t>Travis Integration</a:t>
            </a:r>
          </a:p>
        </p:txBody>
      </p:sp>
      <p:pic>
        <p:nvPicPr>
          <p:cNvPr id="942" name="Shape 942"/>
          <p:cNvPicPr preferRelativeResize="0"/>
          <p:nvPr/>
        </p:nvPicPr>
        <p:blipFill rotWithShape="1">
          <a:blip r:embed="rId4">
            <a:alphaModFix/>
          </a:blip>
          <a:srcRect/>
          <a:stretch/>
        </p:blipFill>
        <p:spPr>
          <a:xfrm>
            <a:off x="8750997" y="1176121"/>
            <a:ext cx="3428423" cy="2471400"/>
          </a:xfrm>
          <a:prstGeom prst="rect">
            <a:avLst/>
          </a:prstGeom>
          <a:noFill/>
          <a:ln>
            <a:noFill/>
          </a:ln>
        </p:spPr>
      </p:pic>
      <p:sp>
        <p:nvSpPr>
          <p:cNvPr id="943" name="Shape 943"/>
          <p:cNvSpPr txBox="1"/>
          <p:nvPr/>
        </p:nvSpPr>
        <p:spPr>
          <a:xfrm>
            <a:off x="127800" y="865360"/>
            <a:ext cx="9759023" cy="5241148"/>
          </a:xfrm>
          <a:prstGeom prst="rect">
            <a:avLst/>
          </a:prstGeom>
          <a:noFill/>
          <a:ln>
            <a:noFill/>
          </a:ln>
        </p:spPr>
        <p:txBody>
          <a:bodyPr lIns="0" tIns="55300" rIns="110600" bIns="55300" anchor="t" anchorCtr="0">
            <a:noAutofit/>
          </a:bodyPr>
          <a:lstStyle/>
          <a:p>
            <a:pPr marL="0" marR="0" lvl="0" indent="0" algn="l" rtl="0">
              <a:lnSpc>
                <a:spcPct val="115000"/>
              </a:lnSpc>
              <a:spcBef>
                <a:spcPts val="0"/>
              </a:spcBef>
              <a:buSzPct val="25000"/>
              <a:buNone/>
            </a:pPr>
            <a:r>
              <a:rPr lang="en-US" b="0" i="0" u="none" strike="noStrike" cap="none" baseline="0" dirty="0">
                <a:solidFill>
                  <a:srgbClr val="333333"/>
                </a:solidFill>
                <a:latin typeface="Consolas"/>
                <a:ea typeface="Consolas"/>
                <a:cs typeface="Consolas"/>
                <a:sym typeface="Consolas"/>
              </a:rPr>
              <a:t>If you do not have </a:t>
            </a:r>
            <a:r>
              <a:rPr lang="en-US" b="0" i="0" u="none" strike="noStrike" cap="none" baseline="0" dirty="0" err="1">
                <a:solidFill>
                  <a:srgbClr val="333333"/>
                </a:solidFill>
                <a:latin typeface="Consolas"/>
                <a:ea typeface="Consolas"/>
                <a:cs typeface="Consolas"/>
                <a:sym typeface="Consolas"/>
              </a:rPr>
              <a:t>git</a:t>
            </a:r>
            <a:r>
              <a:rPr lang="en-US" b="0" i="0" u="none" strike="noStrike" cap="none" baseline="0" dirty="0">
                <a:solidFill>
                  <a:srgbClr val="333333"/>
                </a:solidFill>
                <a:latin typeface="Consolas"/>
                <a:ea typeface="Consolas"/>
                <a:cs typeface="Consolas"/>
                <a:sym typeface="Consolas"/>
              </a:rPr>
              <a:t> installed, then </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a:solidFill>
                  <a:srgbClr val="333333"/>
                </a:solidFill>
                <a:latin typeface="Consolas"/>
                <a:ea typeface="Consolas"/>
                <a:cs typeface="Consolas"/>
                <a:sym typeface="Consolas"/>
              </a:rPr>
              <a:t>Fork my repository </a:t>
            </a:r>
            <a:r>
              <a:rPr lang="en-US" b="0" i="0" u="sng" strike="noStrike" cap="none" baseline="0" dirty="0">
                <a:solidFill>
                  <a:schemeClr val="hlink"/>
                </a:solidFill>
                <a:latin typeface="Consolas"/>
                <a:ea typeface="Consolas"/>
                <a:cs typeface="Consolas"/>
                <a:sym typeface="Consolas"/>
                <a:hlinkClick r:id="rId5"/>
              </a:rPr>
              <a:t>https://github.com/rakeshtl/CI-Travis.git</a:t>
            </a:r>
          </a:p>
          <a:p>
            <a:pPr marL="0" marR="0" lvl="0" indent="0" algn="l" rtl="0">
              <a:lnSpc>
                <a:spcPct val="115000"/>
              </a:lnSpc>
              <a:spcBef>
                <a:spcPts val="0"/>
              </a:spcBef>
              <a:buNone/>
            </a:pPr>
            <a:endParaRPr b="0" i="0" u="none" strike="noStrike" cap="none" baseline="0" dirty="0">
              <a:solidFill>
                <a:srgbClr val="333333"/>
              </a:solidFill>
              <a:latin typeface="Consolas"/>
              <a:ea typeface="Consolas"/>
              <a:cs typeface="Consolas"/>
              <a:sym typeface="Consolas"/>
            </a:endParaRPr>
          </a:p>
          <a:p>
            <a:pPr marL="0" marR="0" lvl="0" indent="0" algn="l" rtl="0">
              <a:lnSpc>
                <a:spcPct val="115000"/>
              </a:lnSpc>
              <a:spcBef>
                <a:spcPts val="0"/>
              </a:spcBef>
              <a:buSzPct val="25000"/>
              <a:buNone/>
            </a:pPr>
            <a:r>
              <a:rPr lang="en-US" b="0" i="0" u="none" strike="noStrike" cap="none" baseline="0" dirty="0">
                <a:solidFill>
                  <a:srgbClr val="333333"/>
                </a:solidFill>
                <a:latin typeface="Consolas"/>
                <a:ea typeface="Consolas"/>
                <a:cs typeface="Consolas"/>
                <a:sym typeface="Consolas"/>
              </a:rPr>
              <a:t>If you have </a:t>
            </a:r>
            <a:r>
              <a:rPr lang="en-US" b="0" i="0" u="none" strike="noStrike" cap="none" baseline="0" dirty="0" err="1">
                <a:solidFill>
                  <a:srgbClr val="333333"/>
                </a:solidFill>
                <a:latin typeface="Consolas"/>
                <a:ea typeface="Consolas"/>
                <a:cs typeface="Consolas"/>
                <a:sym typeface="Consolas"/>
              </a:rPr>
              <a:t>git</a:t>
            </a:r>
            <a:r>
              <a:rPr lang="en-US" b="0" i="0" u="none" strike="noStrike" cap="none" baseline="0" dirty="0">
                <a:solidFill>
                  <a:srgbClr val="333333"/>
                </a:solidFill>
                <a:latin typeface="Consolas"/>
                <a:ea typeface="Consolas"/>
                <a:cs typeface="Consolas"/>
                <a:sym typeface="Consolas"/>
              </a:rPr>
              <a:t> installed, then</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a:solidFill>
                  <a:srgbClr val="333333"/>
                </a:solidFill>
                <a:latin typeface="Consolas"/>
                <a:ea typeface="Consolas"/>
                <a:cs typeface="Consolas"/>
                <a:sym typeface="Consolas"/>
              </a:rPr>
              <a:t>Create New Public Repository - </a:t>
            </a:r>
            <a:r>
              <a:rPr lang="en-US" b="0" i="0" u="sng" strike="noStrike" cap="none" baseline="0" dirty="0">
                <a:solidFill>
                  <a:schemeClr val="hlink"/>
                </a:solidFill>
                <a:latin typeface="Consolas"/>
                <a:ea typeface="Consolas"/>
                <a:cs typeface="Consolas"/>
                <a:sym typeface="Consolas"/>
                <a:hlinkClick r:id="rId6"/>
              </a:rPr>
              <a:t>https://github.com/new</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err="1">
                <a:solidFill>
                  <a:srgbClr val="333333"/>
                </a:solidFill>
                <a:latin typeface="Consolas"/>
                <a:ea typeface="Consolas"/>
                <a:cs typeface="Consolas"/>
                <a:sym typeface="Consolas"/>
              </a:rPr>
              <a:t>Goto</a:t>
            </a:r>
            <a:r>
              <a:rPr lang="en-US" b="0" i="0" u="none" strike="noStrike" cap="none" baseline="0" dirty="0">
                <a:solidFill>
                  <a:srgbClr val="333333"/>
                </a:solidFill>
                <a:latin typeface="Consolas"/>
                <a:ea typeface="Consolas"/>
                <a:cs typeface="Consolas"/>
                <a:sym typeface="Consolas"/>
              </a:rPr>
              <a:t> your directory and run the following commands</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err="1" smtClean="0">
                <a:solidFill>
                  <a:srgbClr val="333333"/>
                </a:solidFill>
                <a:latin typeface="Consolas"/>
                <a:ea typeface="Consolas"/>
                <a:cs typeface="Consolas"/>
                <a:sym typeface="Consolas"/>
              </a:rPr>
              <a:t>Npm</a:t>
            </a:r>
            <a:r>
              <a:rPr lang="en-US" b="0" i="0" u="none" strike="noStrike" cap="none" baseline="0" dirty="0" smtClean="0">
                <a:solidFill>
                  <a:srgbClr val="333333"/>
                </a:solidFill>
                <a:latin typeface="Consolas"/>
                <a:ea typeface="Consolas"/>
                <a:cs typeface="Consolas"/>
                <a:sym typeface="Consolas"/>
              </a:rPr>
              <a:t> install –g </a:t>
            </a:r>
            <a:r>
              <a:rPr lang="en-US" b="0" i="0" u="none" strike="noStrike" cap="none" baseline="0" smtClean="0">
                <a:solidFill>
                  <a:srgbClr val="333333"/>
                </a:solidFill>
                <a:latin typeface="Consolas"/>
                <a:ea typeface="Consolas"/>
                <a:cs typeface="Consolas"/>
                <a:sym typeface="Consolas"/>
              </a:rPr>
              <a:t>git</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err="1" smtClean="0">
                <a:solidFill>
                  <a:srgbClr val="333333"/>
                </a:solidFill>
                <a:latin typeface="Consolas"/>
                <a:ea typeface="Consolas"/>
                <a:cs typeface="Consolas"/>
                <a:sym typeface="Consolas"/>
              </a:rPr>
              <a:t>git</a:t>
            </a:r>
            <a:r>
              <a:rPr lang="en-US" b="0" i="0" u="none" strike="noStrike" cap="none" baseline="0" dirty="0" smtClean="0">
                <a:solidFill>
                  <a:srgbClr val="333333"/>
                </a:solidFill>
                <a:latin typeface="Consolas"/>
                <a:ea typeface="Consolas"/>
                <a:cs typeface="Consolas"/>
                <a:sym typeface="Consolas"/>
              </a:rPr>
              <a:t> </a:t>
            </a:r>
            <a:r>
              <a:rPr lang="en-US" b="0" i="0" u="none" strike="noStrike" cap="none" baseline="0" dirty="0" err="1">
                <a:solidFill>
                  <a:srgbClr val="333333"/>
                </a:solidFill>
                <a:latin typeface="Consolas"/>
                <a:ea typeface="Consolas"/>
                <a:cs typeface="Consolas"/>
                <a:sym typeface="Consolas"/>
              </a:rPr>
              <a:t>init</a:t>
            </a:r>
            <a:endParaRPr lang="en-US" b="0" i="0" u="none" strike="noStrike" cap="none" baseline="0" dirty="0">
              <a:solidFill>
                <a:srgbClr val="333333"/>
              </a:solidFill>
              <a:latin typeface="Consolas"/>
              <a:ea typeface="Consolas"/>
              <a:cs typeface="Consolas"/>
              <a:sym typeface="Consolas"/>
            </a:endParaRP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err="1">
                <a:solidFill>
                  <a:srgbClr val="333333"/>
                </a:solidFill>
                <a:latin typeface="Consolas"/>
                <a:ea typeface="Consolas"/>
                <a:cs typeface="Consolas"/>
                <a:sym typeface="Consolas"/>
              </a:rPr>
              <a:t>git</a:t>
            </a:r>
            <a:r>
              <a:rPr lang="en-US" b="0" i="0" u="none" strike="noStrike" cap="none" baseline="0" dirty="0">
                <a:solidFill>
                  <a:srgbClr val="333333"/>
                </a:solidFill>
                <a:latin typeface="Consolas"/>
                <a:ea typeface="Consolas"/>
                <a:cs typeface="Consolas"/>
                <a:sym typeface="Consolas"/>
              </a:rPr>
              <a:t> add .</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err="1">
                <a:solidFill>
                  <a:srgbClr val="333333"/>
                </a:solidFill>
                <a:latin typeface="Consolas"/>
                <a:ea typeface="Consolas"/>
                <a:cs typeface="Consolas"/>
                <a:sym typeface="Consolas"/>
              </a:rPr>
              <a:t>git</a:t>
            </a:r>
            <a:r>
              <a:rPr lang="en-US" b="0" i="0" u="none" strike="noStrike" cap="none" baseline="0" dirty="0">
                <a:solidFill>
                  <a:srgbClr val="333333"/>
                </a:solidFill>
                <a:latin typeface="Consolas"/>
                <a:ea typeface="Consolas"/>
                <a:cs typeface="Consolas"/>
                <a:sym typeface="Consolas"/>
              </a:rPr>
              <a:t> commit -m "first commit"</a:t>
            </a:r>
          </a:p>
          <a:p>
            <a:pPr marL="585719" lvl="0" indent="-382519">
              <a:lnSpc>
                <a:spcPct val="115000"/>
              </a:lnSpc>
              <a:buClr>
                <a:srgbClr val="333333"/>
              </a:buClr>
              <a:buSzPct val="95454"/>
              <a:buFont typeface="Consolas"/>
              <a:buChar char="●"/>
            </a:pPr>
            <a:r>
              <a:rPr lang="en-US" b="0" i="0" u="none" strike="noStrike" cap="none" baseline="0" dirty="0" err="1">
                <a:solidFill>
                  <a:srgbClr val="333333"/>
                </a:solidFill>
                <a:latin typeface="Consolas"/>
                <a:ea typeface="Consolas"/>
                <a:cs typeface="Consolas"/>
                <a:sym typeface="Consolas"/>
              </a:rPr>
              <a:t>git</a:t>
            </a:r>
            <a:r>
              <a:rPr lang="en-US" b="0" i="0" u="none" strike="noStrike" cap="none" baseline="0" dirty="0">
                <a:solidFill>
                  <a:srgbClr val="333333"/>
                </a:solidFill>
                <a:latin typeface="Consolas"/>
                <a:ea typeface="Consolas"/>
                <a:cs typeface="Consolas"/>
                <a:sym typeface="Consolas"/>
              </a:rPr>
              <a:t> remote add origin </a:t>
            </a:r>
            <a:r>
              <a:rPr lang="en-US" b="0" i="0" u="sng" strike="noStrike" cap="none" baseline="0" dirty="0">
                <a:solidFill>
                  <a:schemeClr val="hlink"/>
                </a:solidFill>
                <a:latin typeface="Consolas"/>
                <a:ea typeface="Consolas"/>
                <a:cs typeface="Consolas"/>
                <a:sym typeface="Consolas"/>
                <a:hlinkClick r:id="rId7"/>
              </a:rPr>
              <a:t>https://</a:t>
            </a:r>
            <a:r>
              <a:rPr lang="en-US" b="0" i="0" u="sng" strike="noStrike" cap="none" baseline="0" dirty="0" smtClean="0">
                <a:solidFill>
                  <a:schemeClr val="hlink"/>
                </a:solidFill>
                <a:latin typeface="Consolas"/>
                <a:ea typeface="Consolas"/>
                <a:cs typeface="Consolas"/>
                <a:sym typeface="Consolas"/>
                <a:hlinkClick r:id="rId7"/>
              </a:rPr>
              <a:t>github.com/</a:t>
            </a:r>
            <a:r>
              <a:rPr lang="en-US" b="0" i="0" u="none" strike="noStrike" cap="none" baseline="0" dirty="0" smtClean="0">
                <a:solidFill>
                  <a:srgbClr val="333333"/>
                </a:solidFill>
                <a:latin typeface="Consolas"/>
                <a:ea typeface="Consolas"/>
                <a:cs typeface="Consolas"/>
                <a:sym typeface="Consolas"/>
                <a:hlinkClick r:id="rId7"/>
              </a:rPr>
              <a:t>{</a:t>
            </a:r>
            <a:r>
              <a:rPr lang="en-US" b="0" i="0" u="none" strike="noStrike" cap="none" baseline="0" dirty="0">
                <a:solidFill>
                  <a:srgbClr val="333333"/>
                </a:solidFill>
                <a:latin typeface="Consolas"/>
                <a:ea typeface="Consolas"/>
                <a:cs typeface="Consolas"/>
                <a:sym typeface="Consolas"/>
              </a:rPr>
              <a:t>....</a:t>
            </a:r>
            <a:r>
              <a:rPr lang="en-US" b="0" i="0" u="none" strike="noStrike" cap="none" baseline="0" dirty="0" smtClean="0">
                <a:solidFill>
                  <a:srgbClr val="333333"/>
                </a:solidFill>
                <a:latin typeface="Consolas"/>
                <a:ea typeface="Consolas"/>
                <a:cs typeface="Consolas"/>
                <a:sym typeface="Consolas"/>
              </a:rPr>
              <a:t>} (</a:t>
            </a:r>
            <a:r>
              <a:rPr lang="en-US" b="0" i="0" u="none" strike="noStrike" cap="none" baseline="0" dirty="0" err="1" smtClean="0">
                <a:solidFill>
                  <a:srgbClr val="333333"/>
                </a:solidFill>
                <a:latin typeface="Consolas"/>
                <a:ea typeface="Consolas"/>
                <a:cs typeface="Consolas"/>
                <a:sym typeface="Consolas"/>
              </a:rPr>
              <a:t>eg</a:t>
            </a:r>
            <a:r>
              <a:rPr lang="en-US" b="0" i="0" u="none" strike="noStrike" cap="none" baseline="0" dirty="0" smtClean="0">
                <a:solidFill>
                  <a:srgbClr val="333333"/>
                </a:solidFill>
                <a:latin typeface="Consolas"/>
                <a:ea typeface="Consolas"/>
                <a:cs typeface="Consolas"/>
                <a:sym typeface="Consolas"/>
              </a:rPr>
              <a:t>. </a:t>
            </a:r>
            <a:r>
              <a:rPr lang="en-US" dirty="0"/>
              <a:t>https://</a:t>
            </a:r>
            <a:r>
              <a:rPr lang="en-US" dirty="0" err="1"/>
              <a:t>github.com</a:t>
            </a:r>
            <a:r>
              <a:rPr lang="en-US" dirty="0"/>
              <a:t>/</a:t>
            </a:r>
            <a:r>
              <a:rPr lang="en-US" dirty="0" err="1"/>
              <a:t>rakeshtl</a:t>
            </a:r>
            <a:r>
              <a:rPr lang="en-US" dirty="0"/>
              <a:t>/grunt-</a:t>
            </a:r>
            <a:r>
              <a:rPr lang="en-US" dirty="0" err="1" smtClean="0"/>
              <a:t>tests.git</a:t>
            </a:r>
            <a:r>
              <a:rPr lang="en-US" dirty="0" smtClean="0"/>
              <a:t>)</a:t>
            </a:r>
            <a:endParaRPr lang="en-US" b="0" i="0" u="none" strike="noStrike" cap="none" baseline="0" dirty="0">
              <a:solidFill>
                <a:srgbClr val="333333"/>
              </a:solidFill>
              <a:latin typeface="Consolas"/>
              <a:ea typeface="Consolas"/>
              <a:cs typeface="Consolas"/>
              <a:sym typeface="Consolas"/>
            </a:endParaRP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err="1">
                <a:solidFill>
                  <a:srgbClr val="333333"/>
                </a:solidFill>
                <a:latin typeface="Consolas"/>
                <a:ea typeface="Consolas"/>
                <a:cs typeface="Consolas"/>
                <a:sym typeface="Consolas"/>
              </a:rPr>
              <a:t>git</a:t>
            </a:r>
            <a:r>
              <a:rPr lang="en-US" b="0" i="0" u="none" strike="noStrike" cap="none" baseline="0" dirty="0">
                <a:solidFill>
                  <a:srgbClr val="333333"/>
                </a:solidFill>
                <a:latin typeface="Consolas"/>
                <a:ea typeface="Consolas"/>
                <a:cs typeface="Consolas"/>
                <a:sym typeface="Consolas"/>
              </a:rPr>
              <a:t> push -u origin master</a:t>
            </a:r>
          </a:p>
          <a:p>
            <a:pPr marL="0" marR="0" lvl="0" indent="0" algn="l" rtl="0">
              <a:lnSpc>
                <a:spcPct val="115000"/>
              </a:lnSpc>
              <a:spcBef>
                <a:spcPts val="0"/>
              </a:spcBef>
              <a:buNone/>
            </a:pPr>
            <a:endParaRPr b="0" i="0" u="none" strike="noStrike" cap="none" baseline="0" dirty="0">
              <a:solidFill>
                <a:srgbClr val="333333"/>
              </a:solidFill>
              <a:latin typeface="Consolas"/>
              <a:ea typeface="Consolas"/>
              <a:cs typeface="Consolas"/>
              <a:sym typeface="Consolas"/>
            </a:endParaRPr>
          </a:p>
          <a:p>
            <a:pPr marL="0" marR="0" lvl="0" indent="0" algn="l" rtl="0">
              <a:lnSpc>
                <a:spcPct val="115000"/>
              </a:lnSpc>
              <a:spcBef>
                <a:spcPts val="0"/>
              </a:spcBef>
              <a:buSzPct val="25000"/>
              <a:buNone/>
            </a:pPr>
            <a:r>
              <a:rPr lang="en-US" b="0" i="0" u="none" strike="noStrike" cap="none" baseline="0" dirty="0">
                <a:solidFill>
                  <a:srgbClr val="333333"/>
                </a:solidFill>
                <a:latin typeface="Consolas"/>
                <a:ea typeface="Consolas"/>
                <a:cs typeface="Consolas"/>
                <a:sym typeface="Consolas"/>
              </a:rPr>
              <a:t>CI on Travis</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err="1">
                <a:solidFill>
                  <a:srgbClr val="333333"/>
                </a:solidFill>
                <a:latin typeface="Consolas"/>
                <a:ea typeface="Consolas"/>
                <a:cs typeface="Consolas"/>
                <a:sym typeface="Consolas"/>
              </a:rPr>
              <a:t>Goto</a:t>
            </a:r>
            <a:r>
              <a:rPr lang="en-US" b="0" i="0" u="none" strike="noStrike" cap="none" baseline="0" dirty="0">
                <a:solidFill>
                  <a:srgbClr val="333333"/>
                </a:solidFill>
                <a:latin typeface="Consolas"/>
                <a:ea typeface="Consolas"/>
                <a:cs typeface="Consolas"/>
                <a:sym typeface="Consolas"/>
              </a:rPr>
              <a:t> </a:t>
            </a:r>
            <a:r>
              <a:rPr lang="en-US" b="0" i="0" u="sng" strike="noStrike" cap="none" baseline="0" dirty="0">
                <a:solidFill>
                  <a:schemeClr val="hlink"/>
                </a:solidFill>
                <a:latin typeface="Consolas"/>
                <a:ea typeface="Consolas"/>
                <a:cs typeface="Consolas"/>
                <a:sym typeface="Consolas"/>
                <a:hlinkClick r:id="rId3"/>
              </a:rPr>
              <a:t>https://travis-ci.org</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a:solidFill>
                  <a:srgbClr val="333333"/>
                </a:solidFill>
                <a:latin typeface="Consolas"/>
                <a:ea typeface="Consolas"/>
                <a:cs typeface="Consolas"/>
                <a:sym typeface="Consolas"/>
              </a:rPr>
              <a:t>Add a New Repository</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err="1">
                <a:solidFill>
                  <a:srgbClr val="333333"/>
                </a:solidFill>
                <a:latin typeface="Consolas"/>
                <a:ea typeface="Consolas"/>
                <a:cs typeface="Consolas"/>
                <a:sym typeface="Consolas"/>
              </a:rPr>
              <a:t>Goto</a:t>
            </a:r>
            <a:r>
              <a:rPr lang="en-US" b="0" i="0" u="none" strike="noStrike" cap="none" baseline="0" dirty="0">
                <a:solidFill>
                  <a:srgbClr val="333333"/>
                </a:solidFill>
                <a:latin typeface="Consolas"/>
                <a:ea typeface="Consolas"/>
                <a:cs typeface="Consolas"/>
                <a:sym typeface="Consolas"/>
              </a:rPr>
              <a:t> your Profile, Flick the repository switch on (toggle the checkbox)</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a:solidFill>
                  <a:srgbClr val="333333"/>
                </a:solidFill>
                <a:latin typeface="Consolas"/>
                <a:ea typeface="Consolas"/>
                <a:cs typeface="Consolas"/>
                <a:sym typeface="Consolas"/>
              </a:rPr>
              <a:t>Add the two environment variables - </a:t>
            </a:r>
            <a:r>
              <a:rPr lang="en-US" b="0" i="0" u="none" strike="noStrike" cap="none" baseline="0" dirty="0" err="1">
                <a:solidFill>
                  <a:srgbClr val="333333"/>
                </a:solidFill>
                <a:latin typeface="Consolas"/>
                <a:ea typeface="Consolas"/>
                <a:cs typeface="Consolas"/>
                <a:sym typeface="Consolas"/>
              </a:rPr>
              <a:t>ae_username</a:t>
            </a:r>
            <a:r>
              <a:rPr lang="en-US" b="0" i="0" u="none" strike="noStrike" cap="none" baseline="0" dirty="0">
                <a:solidFill>
                  <a:srgbClr val="333333"/>
                </a:solidFill>
                <a:latin typeface="Consolas"/>
                <a:ea typeface="Consolas"/>
                <a:cs typeface="Consolas"/>
                <a:sym typeface="Consolas"/>
              </a:rPr>
              <a:t>, </a:t>
            </a:r>
            <a:r>
              <a:rPr lang="en-US" b="0" i="0" u="none" strike="noStrike" cap="none" baseline="0" dirty="0" err="1">
                <a:solidFill>
                  <a:srgbClr val="333333"/>
                </a:solidFill>
                <a:latin typeface="Consolas"/>
                <a:ea typeface="Consolas"/>
                <a:cs typeface="Consolas"/>
                <a:sym typeface="Consolas"/>
              </a:rPr>
              <a:t>ae_password</a:t>
            </a:r>
            <a:endParaRPr lang="en-US" b="0" i="0" u="none" strike="noStrike" cap="none" baseline="0" dirty="0">
              <a:solidFill>
                <a:srgbClr val="333333"/>
              </a:solidFill>
              <a:latin typeface="Consolas"/>
              <a:ea typeface="Consolas"/>
              <a:cs typeface="Consolas"/>
              <a:sym typeface="Consolas"/>
            </a:endParaRPr>
          </a:p>
          <a:p>
            <a:pPr marL="1171438" marR="0" lvl="1" indent="-384037" algn="l" rtl="0">
              <a:lnSpc>
                <a:spcPct val="115000"/>
              </a:lnSpc>
              <a:spcBef>
                <a:spcPts val="0"/>
              </a:spcBef>
              <a:buClr>
                <a:srgbClr val="333333"/>
              </a:buClr>
              <a:buSzPct val="95454"/>
              <a:buFont typeface="Consolas"/>
              <a:buChar char="○"/>
            </a:pPr>
            <a:r>
              <a:rPr lang="en-US" b="0" i="0" u="none" strike="noStrike" cap="none" baseline="0" dirty="0">
                <a:solidFill>
                  <a:srgbClr val="333333"/>
                </a:solidFill>
                <a:latin typeface="Consolas"/>
                <a:ea typeface="Consolas"/>
                <a:cs typeface="Consolas"/>
                <a:sym typeface="Consolas"/>
              </a:rPr>
              <a:t>Provide Apigee Credentials</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a:solidFill>
                  <a:srgbClr val="333333"/>
                </a:solidFill>
                <a:latin typeface="Consolas"/>
                <a:ea typeface="Consolas"/>
                <a:cs typeface="Consolas"/>
                <a:sym typeface="Consolas"/>
              </a:rPr>
              <a:t>Ensure .</a:t>
            </a:r>
            <a:r>
              <a:rPr lang="en-US" b="0" i="0" u="none" strike="noStrike" cap="none" baseline="0" dirty="0" err="1">
                <a:solidFill>
                  <a:srgbClr val="333333"/>
                </a:solidFill>
                <a:latin typeface="Consolas"/>
                <a:ea typeface="Consolas"/>
                <a:cs typeface="Consolas"/>
                <a:sym typeface="Consolas"/>
              </a:rPr>
              <a:t>travis.yml</a:t>
            </a:r>
            <a:r>
              <a:rPr lang="en-US" b="0" i="0" u="none" strike="noStrike" cap="none" baseline="0" dirty="0">
                <a:solidFill>
                  <a:srgbClr val="333333"/>
                </a:solidFill>
                <a:latin typeface="Consolas"/>
                <a:ea typeface="Consolas"/>
                <a:cs typeface="Consolas"/>
                <a:sym typeface="Consolas"/>
              </a:rPr>
              <a:t> file is in your repository</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a:solidFill>
                  <a:srgbClr val="333333"/>
                </a:solidFill>
                <a:latin typeface="Consolas"/>
                <a:ea typeface="Consolas"/>
                <a:cs typeface="Consolas"/>
                <a:sym typeface="Consolas"/>
              </a:rPr>
              <a:t>Trigger your first build with a </a:t>
            </a:r>
            <a:r>
              <a:rPr lang="en-US" b="0" i="0" u="none" strike="noStrike" cap="none" baseline="0" dirty="0" err="1">
                <a:solidFill>
                  <a:srgbClr val="333333"/>
                </a:solidFill>
                <a:latin typeface="Consolas"/>
                <a:ea typeface="Consolas"/>
                <a:cs typeface="Consolas"/>
                <a:sym typeface="Consolas"/>
              </a:rPr>
              <a:t>git</a:t>
            </a:r>
            <a:r>
              <a:rPr lang="en-US" b="0" i="0" u="none" strike="noStrike" cap="none" baseline="0" dirty="0">
                <a:solidFill>
                  <a:srgbClr val="333333"/>
                </a:solidFill>
                <a:latin typeface="Consolas"/>
                <a:ea typeface="Consolas"/>
                <a:cs typeface="Consolas"/>
                <a:sym typeface="Consolas"/>
              </a:rPr>
              <a:t> push (</a:t>
            </a:r>
            <a:r>
              <a:rPr lang="en-US" b="0" i="0" u="none" strike="noStrike" cap="none" baseline="0" dirty="0" err="1">
                <a:solidFill>
                  <a:srgbClr val="333333"/>
                </a:solidFill>
                <a:latin typeface="Consolas"/>
                <a:ea typeface="Consolas"/>
                <a:cs typeface="Consolas"/>
                <a:sym typeface="Consolas"/>
              </a:rPr>
              <a:t>git</a:t>
            </a:r>
            <a:r>
              <a:rPr lang="en-US" b="0" i="0" u="none" strike="noStrike" cap="none" baseline="0" dirty="0">
                <a:solidFill>
                  <a:srgbClr val="333333"/>
                </a:solidFill>
                <a:latin typeface="Consolas"/>
                <a:ea typeface="Consolas"/>
                <a:cs typeface="Consolas"/>
                <a:sym typeface="Consolas"/>
              </a:rPr>
              <a:t> add, </a:t>
            </a:r>
            <a:r>
              <a:rPr lang="en-US" b="0" i="0" u="none" strike="noStrike" cap="none" baseline="0" dirty="0" err="1">
                <a:solidFill>
                  <a:schemeClr val="dk1"/>
                </a:solidFill>
                <a:latin typeface="Helvetica Neue"/>
                <a:ea typeface="Helvetica Neue"/>
                <a:cs typeface="Helvetica Neue"/>
                <a:sym typeface="Helvetica Neue"/>
              </a:rPr>
              <a:t>git</a:t>
            </a:r>
            <a:r>
              <a:rPr lang="en-US" b="0" i="0" u="none" strike="noStrike" cap="none" baseline="0" dirty="0">
                <a:solidFill>
                  <a:schemeClr val="dk1"/>
                </a:solidFill>
                <a:latin typeface="Helvetica Neue"/>
                <a:ea typeface="Helvetica Neue"/>
                <a:cs typeface="Helvetica Neue"/>
                <a:sym typeface="Helvetica Neue"/>
              </a:rPr>
              <a:t> commit -m "committing", </a:t>
            </a:r>
            <a:r>
              <a:rPr lang="en-US" b="0" i="0" u="none" strike="noStrike" cap="none" baseline="0" dirty="0" err="1">
                <a:solidFill>
                  <a:schemeClr val="dk1"/>
                </a:solidFill>
                <a:latin typeface="Helvetica Neue"/>
                <a:ea typeface="Helvetica Neue"/>
                <a:cs typeface="Helvetica Neue"/>
                <a:sym typeface="Helvetica Neue"/>
              </a:rPr>
              <a:t>git</a:t>
            </a:r>
            <a:r>
              <a:rPr lang="en-US" b="0" i="0" u="none" strike="noStrike" cap="none" baseline="0" dirty="0">
                <a:solidFill>
                  <a:schemeClr val="dk1"/>
                </a:solidFill>
                <a:latin typeface="Helvetica Neue"/>
                <a:ea typeface="Helvetica Neue"/>
                <a:cs typeface="Helvetica Neue"/>
                <a:sym typeface="Helvetica Neue"/>
              </a:rPr>
              <a:t> push)</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err="1">
                <a:solidFill>
                  <a:srgbClr val="333333"/>
                </a:solidFill>
                <a:latin typeface="Consolas"/>
                <a:ea typeface="Consolas"/>
                <a:cs typeface="Consolas"/>
                <a:sym typeface="Consolas"/>
              </a:rPr>
              <a:t>Goto</a:t>
            </a:r>
            <a:r>
              <a:rPr lang="en-US" b="0" i="0" u="none" strike="noStrike" cap="none" baseline="0" dirty="0">
                <a:solidFill>
                  <a:srgbClr val="333333"/>
                </a:solidFill>
                <a:latin typeface="Consolas"/>
                <a:ea typeface="Consolas"/>
                <a:cs typeface="Consolas"/>
                <a:sym typeface="Consolas"/>
              </a:rPr>
              <a:t> your home page on Travis and watch the build</a:t>
            </a:r>
          </a:p>
          <a:p>
            <a:pPr marL="585719" marR="0" lvl="0" indent="-382519" algn="l" rtl="0">
              <a:lnSpc>
                <a:spcPct val="115000"/>
              </a:lnSpc>
              <a:spcBef>
                <a:spcPts val="0"/>
              </a:spcBef>
              <a:buClr>
                <a:srgbClr val="333333"/>
              </a:buClr>
              <a:buSzPct val="95454"/>
              <a:buFont typeface="Consolas"/>
              <a:buChar char="●"/>
            </a:pPr>
            <a:r>
              <a:rPr lang="en-US" b="0" i="0" u="none" strike="noStrike" cap="none" baseline="0" dirty="0">
                <a:solidFill>
                  <a:srgbClr val="333333"/>
                </a:solidFill>
                <a:latin typeface="Consolas"/>
                <a:ea typeface="Consolas"/>
                <a:cs typeface="Consolas"/>
                <a:sym typeface="Consolas"/>
              </a:rPr>
              <a:t>Check your Email for Notifications.</a:t>
            </a:r>
          </a:p>
          <a:p>
            <a:pPr marL="0" marR="0" lvl="0" indent="0" algn="l" rtl="0">
              <a:lnSpc>
                <a:spcPct val="115000"/>
              </a:lnSpc>
              <a:spcBef>
                <a:spcPts val="0"/>
              </a:spcBef>
              <a:buNone/>
            </a:pPr>
            <a:endParaRPr b="0" i="0" u="none" strike="noStrike" cap="none" baseline="0" dirty="0">
              <a:solidFill>
                <a:srgbClr val="333333"/>
              </a:solidFill>
              <a:latin typeface="Consolas"/>
              <a:ea typeface="Consolas"/>
              <a:cs typeface="Consolas"/>
              <a:sym typeface="Consolas"/>
            </a:endParaRPr>
          </a:p>
          <a:p>
            <a:pPr marL="585719" marR="0" lvl="0" indent="-1518" algn="l" rtl="0">
              <a:lnSpc>
                <a:spcPct val="160000"/>
              </a:lnSpc>
              <a:spcBef>
                <a:spcPts val="0"/>
              </a:spcBef>
              <a:buNone/>
            </a:pPr>
            <a:endParaRPr b="1" i="0" u="none" strike="noStrike" cap="none" baseline="0" dirty="0">
              <a:solidFill>
                <a:srgbClr val="333333"/>
              </a:solidFill>
              <a:latin typeface="Helvetica Neue"/>
              <a:ea typeface="Helvetica Neue"/>
              <a:cs typeface="Helvetica Neue"/>
              <a:sym typeface="Helvetica Neue"/>
            </a:endParaRPr>
          </a:p>
          <a:p>
            <a:pPr marL="0" marR="0" lvl="0" indent="0" algn="l" rtl="0">
              <a:lnSpc>
                <a:spcPct val="122200"/>
              </a:lnSpc>
              <a:spcBef>
                <a:spcPts val="1025"/>
              </a:spcBef>
              <a:buNone/>
            </a:pPr>
            <a:endParaRPr b="0" i="0" u="none" strike="noStrike" cap="none" baseline="0" dirty="0">
              <a:solidFill>
                <a:schemeClr val="accent3"/>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39">
                                            <p:txEl>
                                              <p:pRg st="0" end="0"/>
                                            </p:txEl>
                                          </p:spTgt>
                                        </p:tgtEl>
                                        <p:attrNameLst>
                                          <p:attrName>style.visibility</p:attrName>
                                        </p:attrNameLst>
                                      </p:cBhvr>
                                      <p:to>
                                        <p:strVal val="visible"/>
                                      </p:to>
                                    </p:set>
                                    <p:anim calcmode="lin" valueType="num">
                                      <p:cBhvr additive="base">
                                        <p:cTn id="7" dur="500"/>
                                        <p:tgtEl>
                                          <p:spTgt spid="93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39">
                                            <p:txEl>
                                              <p:pRg st="1" end="1"/>
                                            </p:txEl>
                                          </p:spTgt>
                                        </p:tgtEl>
                                        <p:attrNameLst>
                                          <p:attrName>style.visibility</p:attrName>
                                        </p:attrNameLst>
                                      </p:cBhvr>
                                      <p:to>
                                        <p:strVal val="visible"/>
                                      </p:to>
                                    </p:set>
                                    <p:anim calcmode="lin" valueType="num">
                                      <p:cBhvr additive="base">
                                        <p:cTn id="12" dur="500"/>
                                        <p:tgtEl>
                                          <p:spTgt spid="93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39">
                                            <p:txEl>
                                              <p:pRg st="2" end="2"/>
                                            </p:txEl>
                                          </p:spTgt>
                                        </p:tgtEl>
                                        <p:attrNameLst>
                                          <p:attrName>style.visibility</p:attrName>
                                        </p:attrNameLst>
                                      </p:cBhvr>
                                      <p:to>
                                        <p:strVal val="visible"/>
                                      </p:to>
                                    </p:set>
                                    <p:anim calcmode="lin" valueType="num">
                                      <p:cBhvr additive="base">
                                        <p:cTn id="17" dur="500"/>
                                        <p:tgtEl>
                                          <p:spTgt spid="93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50" name="Shape 950"/>
          <p:cNvSpPr txBox="1">
            <a:spLocks noGrp="1"/>
          </p:cNvSpPr>
          <p:nvPr>
            <p:ph type="title"/>
          </p:nvPr>
        </p:nvSpPr>
        <p:spPr>
          <a:xfrm>
            <a:off x="304483" y="444760"/>
            <a:ext cx="8999015" cy="365759"/>
          </a:xfrm>
          <a:prstGeom prst="rect">
            <a:avLst/>
          </a:prstGeom>
          <a:noFill/>
          <a:ln>
            <a:noFill/>
          </a:ln>
        </p:spPr>
        <p:txBody>
          <a:bodyPr lIns="99550" tIns="99550" rIns="99550" bIns="99550" anchor="t" anchorCtr="0">
            <a:noAutofit/>
          </a:bodyPr>
          <a:lstStyle/>
          <a:p>
            <a:pPr marL="0" marR="0" lvl="0" indent="0" algn="l" rtl="0">
              <a:spcBef>
                <a:spcPts val="0"/>
              </a:spcBef>
              <a:buClr>
                <a:schemeClr val="dk2"/>
              </a:buClr>
              <a:buSzPct val="25000"/>
              <a:buFont typeface="Helvetica Neue"/>
              <a:buNone/>
            </a:pPr>
            <a:r>
              <a:rPr lang="en-US" sz="2600" b="1" i="0" u="none" strike="noStrike" cap="none" baseline="0">
                <a:solidFill>
                  <a:schemeClr val="dk2"/>
                </a:solidFill>
                <a:latin typeface="Helvetica Neue"/>
                <a:ea typeface="Helvetica Neue"/>
                <a:cs typeface="Helvetica Neue"/>
                <a:sym typeface="Helvetica Neue"/>
              </a:rPr>
              <a:t>Go For IT!!!</a:t>
            </a:r>
          </a:p>
        </p:txBody>
      </p:sp>
      <p:pic>
        <p:nvPicPr>
          <p:cNvPr id="951" name="Shape 951"/>
          <p:cNvPicPr preferRelativeResize="0"/>
          <p:nvPr/>
        </p:nvPicPr>
        <p:blipFill rotWithShape="1">
          <a:blip r:embed="rId3">
            <a:alphaModFix/>
          </a:blip>
          <a:srcRect/>
          <a:stretch/>
        </p:blipFill>
        <p:spPr>
          <a:xfrm>
            <a:off x="1602580" y="1258816"/>
            <a:ext cx="6609407" cy="464813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Shape 957"/>
          <p:cNvPicPr preferRelativeResize="0"/>
          <p:nvPr/>
        </p:nvPicPr>
        <p:blipFill rotWithShape="1">
          <a:blip r:embed="rId3">
            <a:alphaModFix/>
          </a:blip>
          <a:srcRect/>
          <a:stretch/>
        </p:blipFill>
        <p:spPr>
          <a:xfrm>
            <a:off x="0" y="0"/>
            <a:ext cx="12179300" cy="6858000"/>
          </a:xfrm>
          <a:prstGeom prst="rect">
            <a:avLst/>
          </a:prstGeom>
          <a:noFill/>
          <a:ln>
            <a:noFill/>
          </a:ln>
        </p:spPr>
      </p:pic>
      <p:sp>
        <p:nvSpPr>
          <p:cNvPr id="958" name="Shape 958"/>
          <p:cNvSpPr/>
          <p:nvPr/>
        </p:nvSpPr>
        <p:spPr>
          <a:xfrm>
            <a:off x="-20872" y="-39223"/>
            <a:ext cx="12200171" cy="6897223"/>
          </a:xfrm>
          <a:prstGeom prst="rect">
            <a:avLst/>
          </a:prstGeom>
          <a:gradFill>
            <a:gsLst>
              <a:gs pos="0">
                <a:srgbClr val="FD2A00">
                  <a:alpha val="78823"/>
                </a:srgbClr>
              </a:gs>
              <a:gs pos="36000">
                <a:srgbClr val="FD2A00">
                  <a:alpha val="78823"/>
                </a:srgbClr>
              </a:gs>
              <a:gs pos="100000">
                <a:srgbClr val="940000">
                  <a:alpha val="83921"/>
                </a:srgbClr>
              </a:gs>
            </a:gsLst>
            <a:path path="circle">
              <a:fillToRect t="100000" r="100000"/>
            </a:path>
            <a:tileRect l="-100000" b="-100000"/>
          </a:gradFill>
          <a:ln>
            <a:noFill/>
          </a:ln>
        </p:spPr>
        <p:txBody>
          <a:bodyPr lIns="45675" tIns="22825" rIns="45675" bIns="22825" anchor="ctr" anchorCtr="0">
            <a:noAutofit/>
          </a:bodyPr>
          <a:lstStyle/>
          <a:p>
            <a:pPr marL="0" marR="0" lvl="0" indent="0" algn="ctr" rtl="0">
              <a:spcBef>
                <a:spcPts val="0"/>
              </a:spcBef>
              <a:buNone/>
            </a:pPr>
            <a:endParaRPr sz="700" b="0" i="0" u="none" strike="noStrike" cap="none" baseline="0">
              <a:solidFill>
                <a:srgbClr val="FFFFFF"/>
              </a:solidFill>
              <a:latin typeface="Helvetica Neue"/>
              <a:ea typeface="Helvetica Neue"/>
              <a:cs typeface="Helvetica Neue"/>
              <a:sym typeface="Helvetica Neue"/>
            </a:endParaRPr>
          </a:p>
        </p:txBody>
      </p:sp>
      <p:sp>
        <p:nvSpPr>
          <p:cNvPr id="959" name="Shape 959"/>
          <p:cNvSpPr txBox="1"/>
          <p:nvPr/>
        </p:nvSpPr>
        <p:spPr>
          <a:xfrm>
            <a:off x="3242849" y="3370651"/>
            <a:ext cx="5688859" cy="938625"/>
          </a:xfrm>
          <a:prstGeom prst="rect">
            <a:avLst/>
          </a:prstGeom>
          <a:noFill/>
          <a:ln>
            <a:noFill/>
          </a:ln>
        </p:spPr>
        <p:txBody>
          <a:bodyPr lIns="121825" tIns="60900" rIns="121825" bIns="60900" anchor="t" anchorCtr="0">
            <a:noAutofit/>
          </a:bodyPr>
          <a:lstStyle/>
          <a:p>
            <a:pPr marL="0" marR="0" lvl="0" indent="0" algn="ctr" rtl="0">
              <a:spcBef>
                <a:spcPts val="0"/>
              </a:spcBef>
              <a:buSzPct val="25000"/>
              <a:buNone/>
            </a:pPr>
            <a:r>
              <a:rPr lang="en-US" sz="5300" b="0" i="0" u="none" strike="noStrike" cap="none" baseline="0">
                <a:solidFill>
                  <a:schemeClr val="lt1"/>
                </a:solidFill>
                <a:latin typeface="Helvetica Neue"/>
                <a:ea typeface="Helvetica Neue"/>
                <a:cs typeface="Helvetica Neue"/>
                <a:sym typeface="Helvetica Neue"/>
              </a:rPr>
              <a:t>API Documentation</a:t>
            </a:r>
          </a:p>
        </p:txBody>
      </p:sp>
      <p:sp>
        <p:nvSpPr>
          <p:cNvPr id="960" name="Shape 960"/>
          <p:cNvSpPr/>
          <p:nvPr/>
        </p:nvSpPr>
        <p:spPr>
          <a:xfrm>
            <a:off x="5277907" y="935453"/>
            <a:ext cx="1504564" cy="1429282"/>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lt1"/>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961" name="Shape 961"/>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48</a:t>
            </a:fld>
            <a:endParaRPr lang="en-US" sz="1200" b="0" i="0" u="none" strike="noStrike" cap="none" baseline="0">
              <a:solidFill>
                <a:srgbClr val="BDBDBD"/>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287563" y="1287834"/>
            <a:ext cx="11555550" cy="3950279"/>
          </a:xfrm>
          <a:prstGeom prst="rect">
            <a:avLst/>
          </a:prstGeom>
          <a:noFill/>
          <a:ln>
            <a:noFill/>
          </a:ln>
        </p:spPr>
        <p:txBody>
          <a:bodyPr lIns="0" tIns="55300" rIns="110600" bIns="55300" anchor="t" anchorCtr="0">
            <a:noAutofit/>
          </a:bodyPr>
          <a:lstStyle/>
          <a:p>
            <a:pPr marL="667069" marR="0" lvl="0" indent="-362269" algn="l" rtl="0">
              <a:lnSpc>
                <a:spcPct val="120000"/>
              </a:lnSpc>
              <a:spcBef>
                <a:spcPts val="0"/>
              </a:spcBef>
              <a:buClr>
                <a:schemeClr val="dk2"/>
              </a:buClr>
              <a:buSzPct val="100000"/>
              <a:buFont typeface="Arial"/>
              <a:buChar char="•"/>
            </a:pPr>
            <a:r>
              <a:rPr lang="en-US" sz="2200" b="0" i="0" u="none" strike="noStrike" cap="none" baseline="0" dirty="0">
                <a:solidFill>
                  <a:srgbClr val="5A5A5A"/>
                </a:solidFill>
                <a:latin typeface="Arial"/>
                <a:ea typeface="Arial"/>
                <a:cs typeface="Arial"/>
                <a:sym typeface="Arial"/>
              </a:rPr>
              <a:t>Interactive documentation is becoming the standard for documenting your APIs (e.g. swagger).</a:t>
            </a:r>
          </a:p>
          <a:p>
            <a:pPr marL="667069" marR="0" lvl="0" indent="-362269" algn="l" rtl="0">
              <a:lnSpc>
                <a:spcPct val="120000"/>
              </a:lnSpc>
              <a:spcBef>
                <a:spcPts val="1025"/>
              </a:spcBef>
              <a:buClr>
                <a:schemeClr val="dk2"/>
              </a:buClr>
              <a:buSzPct val="100000"/>
              <a:buFont typeface="Arial"/>
              <a:buChar char="•"/>
            </a:pPr>
            <a:r>
              <a:rPr lang="en-US" sz="2200" b="0" i="0" u="none" strike="noStrike" cap="none" baseline="0" dirty="0">
                <a:solidFill>
                  <a:srgbClr val="5A5A5A"/>
                </a:solidFill>
                <a:latin typeface="Arial"/>
                <a:ea typeface="Arial"/>
                <a:cs typeface="Arial"/>
                <a:sym typeface="Arial"/>
              </a:rPr>
              <a:t>Always treat documentation as code and keep it in version control.  </a:t>
            </a:r>
            <a:endParaRPr lang="en-US" sz="2200" b="0" i="0" u="none" strike="noStrike" cap="none" baseline="0" dirty="0" smtClean="0">
              <a:solidFill>
                <a:srgbClr val="5A5A5A"/>
              </a:solidFill>
              <a:latin typeface="Arial"/>
              <a:ea typeface="Arial"/>
              <a:cs typeface="Arial"/>
              <a:sym typeface="Arial"/>
            </a:endParaRPr>
          </a:p>
          <a:p>
            <a:pPr marL="667069" marR="0" lvl="0" indent="-362269" algn="l" rtl="0">
              <a:lnSpc>
                <a:spcPct val="120000"/>
              </a:lnSpc>
              <a:spcBef>
                <a:spcPts val="1025"/>
              </a:spcBef>
              <a:buClr>
                <a:schemeClr val="dk2"/>
              </a:buClr>
              <a:buSzPct val="100000"/>
              <a:buFont typeface="Arial"/>
              <a:buChar char="•"/>
            </a:pPr>
            <a:r>
              <a:rPr lang="en-US" sz="2200" b="0" i="0" u="none" strike="noStrike" cap="none" baseline="0" dirty="0" smtClean="0">
                <a:solidFill>
                  <a:srgbClr val="5A5A5A"/>
                </a:solidFill>
                <a:latin typeface="Arial"/>
                <a:ea typeface="Arial"/>
                <a:cs typeface="Arial"/>
                <a:sym typeface="Arial"/>
              </a:rPr>
              <a:t>Functional </a:t>
            </a:r>
            <a:r>
              <a:rPr lang="en-US" sz="2200" b="0" i="0" u="none" strike="noStrike" cap="none" baseline="0" dirty="0">
                <a:solidFill>
                  <a:srgbClr val="5A5A5A"/>
                </a:solidFill>
                <a:latin typeface="Arial"/>
                <a:ea typeface="Arial"/>
                <a:cs typeface="Arial"/>
                <a:sym typeface="Arial"/>
              </a:rPr>
              <a:t>changes to code likely change how consumers use the API.</a:t>
            </a:r>
          </a:p>
          <a:p>
            <a:pPr marL="667069" marR="0" lvl="0" indent="-362269" algn="l" rtl="0">
              <a:lnSpc>
                <a:spcPct val="120000"/>
              </a:lnSpc>
              <a:spcBef>
                <a:spcPts val="1025"/>
              </a:spcBef>
              <a:buClr>
                <a:schemeClr val="dk2"/>
              </a:buClr>
              <a:buSzPct val="100000"/>
              <a:buFont typeface="Arial"/>
              <a:buChar char="•"/>
            </a:pPr>
            <a:r>
              <a:rPr lang="en-US" sz="2200" b="0" i="0" u="none" strike="noStrike" cap="none" baseline="0" dirty="0">
                <a:solidFill>
                  <a:srgbClr val="5A5A5A"/>
                </a:solidFill>
                <a:latin typeface="Arial"/>
                <a:ea typeface="Arial"/>
                <a:cs typeface="Arial"/>
                <a:sym typeface="Arial"/>
              </a:rPr>
              <a:t>Deploy documentation when you deploy the API code.</a:t>
            </a:r>
          </a:p>
        </p:txBody>
      </p:sp>
      <p:sp>
        <p:nvSpPr>
          <p:cNvPr id="967" name="Shape 967"/>
          <p:cNvSpPr txBox="1">
            <a:spLocks noGrp="1"/>
          </p:cNvSpPr>
          <p:nvPr>
            <p:ph type="sldNum" idx="12"/>
          </p:nvPr>
        </p:nvSpPr>
        <p:spPr>
          <a:xfrm>
            <a:off x="9438971" y="6556247"/>
            <a:ext cx="2435859" cy="301680"/>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49</a:t>
            </a:fld>
            <a:endParaRPr lang="en-US" sz="1400" b="0" i="0" u="none" strike="noStrike" cap="none" baseline="0">
              <a:solidFill>
                <a:srgbClr val="B8B8B8"/>
              </a:solidFill>
              <a:latin typeface="Arial"/>
              <a:ea typeface="Arial"/>
              <a:cs typeface="Arial"/>
              <a:sym typeface="Arial"/>
            </a:endParaRPr>
          </a:p>
        </p:txBody>
      </p:sp>
      <p:sp>
        <p:nvSpPr>
          <p:cNvPr id="968" name="Shape 968"/>
          <p:cNvSpPr txBox="1">
            <a:spLocks noGrp="1"/>
          </p:cNvSpPr>
          <p:nvPr>
            <p:ph type="title"/>
          </p:nvPr>
        </p:nvSpPr>
        <p:spPr>
          <a:xfrm>
            <a:off x="304483" y="444760"/>
            <a:ext cx="8999414" cy="365759"/>
          </a:xfrm>
          <a:prstGeom prst="rect">
            <a:avLst/>
          </a:prstGeom>
          <a:noFill/>
          <a:ln>
            <a:noFill/>
          </a:ln>
        </p:spPr>
        <p:txBody>
          <a:bodyPr lIns="110600" tIns="55300" rIns="110600" bIns="55300" anchor="t" anchorCtr="0">
            <a:noAutofit/>
          </a:bodyPr>
          <a:lstStyle/>
          <a:p>
            <a:pPr marL="0" marR="0" lvl="0" indent="0" algn="l" rtl="0">
              <a:spcBef>
                <a:spcPts val="0"/>
              </a:spcBef>
              <a:buClr>
                <a:schemeClr val="dk2"/>
              </a:buClr>
              <a:buSzPct val="25000"/>
              <a:buFont typeface="Arial"/>
              <a:buNone/>
            </a:pPr>
            <a:r>
              <a:rPr lang="en-US" sz="2600" b="1" i="0" u="none" strike="noStrike" cap="none" baseline="0">
                <a:solidFill>
                  <a:schemeClr val="dk2"/>
                </a:solidFill>
                <a:latin typeface="Arial"/>
                <a:ea typeface="Arial"/>
                <a:cs typeface="Arial"/>
                <a:sym typeface="Arial"/>
              </a:rPr>
              <a:t>Things to Think About…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66">
                                            <p:txEl>
                                              <p:pRg st="0" end="0"/>
                                            </p:txEl>
                                          </p:spTgt>
                                        </p:tgtEl>
                                        <p:attrNameLst>
                                          <p:attrName>style.visibility</p:attrName>
                                        </p:attrNameLst>
                                      </p:cBhvr>
                                      <p:to>
                                        <p:strVal val="visible"/>
                                      </p:to>
                                    </p:set>
                                    <p:anim calcmode="lin" valueType="num">
                                      <p:cBhvr additive="base">
                                        <p:cTn id="7" dur="500"/>
                                        <p:tgtEl>
                                          <p:spTgt spid="96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66">
                                            <p:txEl>
                                              <p:pRg st="1" end="1"/>
                                            </p:txEl>
                                          </p:spTgt>
                                        </p:tgtEl>
                                        <p:attrNameLst>
                                          <p:attrName>style.visibility</p:attrName>
                                        </p:attrNameLst>
                                      </p:cBhvr>
                                      <p:to>
                                        <p:strVal val="visible"/>
                                      </p:to>
                                    </p:set>
                                    <p:anim calcmode="lin" valueType="num">
                                      <p:cBhvr additive="base">
                                        <p:cTn id="12" dur="500"/>
                                        <p:tgtEl>
                                          <p:spTgt spid="96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66">
                                            <p:txEl>
                                              <p:pRg st="2" end="2"/>
                                            </p:txEl>
                                          </p:spTgt>
                                        </p:tgtEl>
                                        <p:attrNameLst>
                                          <p:attrName>style.visibility</p:attrName>
                                        </p:attrNameLst>
                                      </p:cBhvr>
                                      <p:to>
                                        <p:strVal val="visible"/>
                                      </p:to>
                                    </p:set>
                                    <p:anim calcmode="lin" valueType="num">
                                      <p:cBhvr additive="base">
                                        <p:cTn id="17" dur="500"/>
                                        <p:tgtEl>
                                          <p:spTgt spid="96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966">
                                            <p:txEl>
                                              <p:pRg st="3" end="3"/>
                                            </p:txEl>
                                          </p:spTgt>
                                        </p:tgtEl>
                                        <p:attrNameLst>
                                          <p:attrName>style.visibility</p:attrName>
                                        </p:attrNameLst>
                                      </p:cBhvr>
                                      <p:to>
                                        <p:strVal val="visible"/>
                                      </p:to>
                                    </p:set>
                                    <p:anim calcmode="lin" valueType="num">
                                      <p:cBhvr additive="base">
                                        <p:cTn id="22" dur="500"/>
                                        <p:tgtEl>
                                          <p:spTgt spid="966">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240" b="0" i="0" u="none" strike="noStrike" cap="none" baseline="0">
                <a:solidFill>
                  <a:schemeClr val="dk2"/>
                </a:solidFill>
                <a:latin typeface="Helvetica Neue"/>
                <a:ea typeface="Helvetica Neue"/>
                <a:cs typeface="Helvetica Neue"/>
                <a:sym typeface="Helvetica Neue"/>
              </a:rPr>
              <a:t>There must be a way to automate all of tedious work!</a:t>
            </a:r>
          </a:p>
        </p:txBody>
      </p:sp>
      <p:sp>
        <p:nvSpPr>
          <p:cNvPr id="383" name="Shape 383"/>
          <p:cNvSpPr txBox="1">
            <a:spLocks noGrp="1"/>
          </p:cNvSpPr>
          <p:nvPr>
            <p:ph type="body" idx="1"/>
          </p:nvPr>
        </p:nvSpPr>
        <p:spPr>
          <a:xfrm>
            <a:off x="0" y="939062"/>
            <a:ext cx="11705999" cy="5491800"/>
          </a:xfrm>
          <a:prstGeom prst="rect">
            <a:avLst/>
          </a:prstGeom>
          <a:noFill/>
          <a:ln>
            <a:noFill/>
          </a:ln>
        </p:spPr>
        <p:txBody>
          <a:bodyPr lIns="91375" tIns="45675" rIns="91375" bIns="45675" anchor="t" anchorCtr="0">
            <a:noAutofit/>
          </a:bodyPr>
          <a:lstStyle/>
          <a:p>
            <a:pPr marL="228600" marR="0" lvl="0" indent="0" algn="l" rtl="0">
              <a:spcBef>
                <a:spcPts val="0"/>
              </a:spcBef>
              <a:buClr>
                <a:schemeClr val="accent3"/>
              </a:buClr>
              <a:buFont typeface="Arial"/>
              <a:buNone/>
            </a:pPr>
            <a:endParaRPr sz="3600" b="0" i="0" u="sng" strike="noStrike" cap="none" baseline="0" dirty="0">
              <a:solidFill>
                <a:schemeClr val="hlink"/>
              </a:solidFill>
              <a:latin typeface="Helvetica Neue"/>
              <a:ea typeface="Helvetica Neue"/>
              <a:cs typeface="Helvetica Neue"/>
              <a:sym typeface="Helvetica Neue"/>
              <a:hlinkClick r:id="rId3"/>
            </a:endParaRPr>
          </a:p>
          <a:p>
            <a:pPr marL="230188" marR="0" lvl="0" indent="-103188" algn="l" rtl="0">
              <a:spcBef>
                <a:spcPts val="400"/>
              </a:spcBef>
              <a:buClr>
                <a:schemeClr val="dk1"/>
              </a:buClr>
              <a:buFont typeface="Arial"/>
              <a:buNone/>
            </a:pPr>
            <a:endParaRPr sz="2000" b="0" i="0" u="none" strike="noStrike" cap="none" baseline="0" dirty="0">
              <a:solidFill>
                <a:schemeClr val="dk1"/>
              </a:solidFill>
              <a:latin typeface="Helvetica Neue"/>
              <a:ea typeface="Helvetica Neue"/>
              <a:cs typeface="Helvetica Neue"/>
              <a:sym typeface="Helvetica Neue"/>
            </a:endParaRPr>
          </a:p>
        </p:txBody>
      </p:sp>
      <p:sp>
        <p:nvSpPr>
          <p:cNvPr id="384" name="Shape 384"/>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5</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385" name="Shape 385"/>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386" name="Shape 386"/>
          <p:cNvSpPr/>
          <p:nvPr/>
        </p:nvSpPr>
        <p:spPr>
          <a:xfrm>
            <a:off x="3945483" y="4626775"/>
            <a:ext cx="4416552" cy="466344"/>
          </a:xfrm>
          <a:prstGeom prst="roundRect">
            <a:avLst>
              <a:gd name="adj" fmla="val 16667"/>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1C9AD6"/>
              </a:buClr>
              <a:buSzPct val="25000"/>
              <a:buFont typeface="Arial"/>
              <a:buNone/>
            </a:pPr>
            <a:r>
              <a:rPr lang="en-US" sz="1600" b="0" i="0" u="none" strike="noStrike" cap="none" baseline="0">
                <a:solidFill>
                  <a:schemeClr val="accent1"/>
                </a:solidFill>
                <a:latin typeface="Arial"/>
                <a:ea typeface="Arial"/>
                <a:cs typeface="Arial"/>
                <a:sym typeface="Arial"/>
              </a:rPr>
              <a:t>Execute Functional Tests</a:t>
            </a:r>
          </a:p>
        </p:txBody>
      </p:sp>
      <p:sp>
        <p:nvSpPr>
          <p:cNvPr id="387" name="Shape 387"/>
          <p:cNvSpPr txBox="1"/>
          <p:nvPr/>
        </p:nvSpPr>
        <p:spPr>
          <a:xfrm>
            <a:off x="852003" y="4575053"/>
            <a:ext cx="8675700" cy="1499700"/>
          </a:xfrm>
          <a:prstGeom prst="rect">
            <a:avLst/>
          </a:prstGeom>
          <a:noFill/>
          <a:ln>
            <a:noFill/>
          </a:ln>
        </p:spPr>
        <p:txBody>
          <a:bodyPr lIns="0" tIns="43175" rIns="86350" bIns="43175" anchor="t" anchorCtr="0">
            <a:noAutofit/>
          </a:bodyPr>
          <a:lstStyle/>
          <a:p>
            <a:pPr marL="254000" marR="0" lvl="0" indent="0" algn="l" rtl="0">
              <a:lnSpc>
                <a:spcPct val="90518"/>
              </a:lnSpc>
              <a:spcBef>
                <a:spcPts val="0"/>
              </a:spcBef>
              <a:buClr>
                <a:schemeClr val="dk2"/>
              </a:buClr>
              <a:buFont typeface="Arial"/>
              <a:buNone/>
            </a:pPr>
            <a:endParaRPr sz="1600" b="0" i="0" u="none" strike="noStrike" cap="none" baseline="0">
              <a:solidFill>
                <a:schemeClr val="accent1"/>
              </a:solidFill>
              <a:latin typeface="Arial"/>
              <a:ea typeface="Arial"/>
              <a:cs typeface="Arial"/>
              <a:sym typeface="Arial"/>
            </a:endParaRPr>
          </a:p>
          <a:p>
            <a:pPr marL="254000" marR="0" lvl="0" indent="0" algn="l" rtl="0">
              <a:lnSpc>
                <a:spcPct val="122200"/>
              </a:lnSpc>
              <a:spcBef>
                <a:spcPts val="800"/>
              </a:spcBef>
              <a:buClr>
                <a:schemeClr val="dk2"/>
              </a:buClr>
              <a:buSzPct val="25000"/>
              <a:buFont typeface="Arial"/>
              <a:buNone/>
            </a:pPr>
            <a:r>
              <a:rPr lang="en-US" sz="1600" b="0" i="0" u="none" strike="noStrike" cap="none" baseline="0">
                <a:solidFill>
                  <a:schemeClr val="accent1"/>
                </a:solidFill>
                <a:latin typeface="Arial"/>
                <a:ea typeface="Arial"/>
                <a:cs typeface="Arial"/>
                <a:sym typeface="Arial"/>
              </a:rPr>
              <a:t> </a:t>
            </a:r>
          </a:p>
          <a:p>
            <a:pPr marL="774700" marR="0" lvl="1" indent="-139700" algn="l" rtl="0">
              <a:lnSpc>
                <a:spcPct val="101833"/>
              </a:lnSpc>
              <a:spcBef>
                <a:spcPts val="800"/>
              </a:spcBef>
              <a:buClr>
                <a:schemeClr val="dk2"/>
              </a:buClr>
              <a:buFont typeface="Arial"/>
              <a:buNone/>
            </a:pPr>
            <a:endParaRPr sz="1600" b="0" i="0" u="none" strike="noStrike" cap="none" baseline="0">
              <a:solidFill>
                <a:schemeClr val="accent1"/>
              </a:solidFill>
              <a:latin typeface="Arial"/>
              <a:ea typeface="Arial"/>
              <a:cs typeface="Arial"/>
              <a:sym typeface="Arial"/>
            </a:endParaRPr>
          </a:p>
        </p:txBody>
      </p:sp>
      <p:sp>
        <p:nvSpPr>
          <p:cNvPr id="388" name="Shape 388"/>
          <p:cNvSpPr txBox="1"/>
          <p:nvPr/>
        </p:nvSpPr>
        <p:spPr>
          <a:xfrm>
            <a:off x="7710011" y="6273930"/>
            <a:ext cx="1828800" cy="251400"/>
          </a:xfrm>
          <a:prstGeom prst="rect">
            <a:avLst/>
          </a:prstGeom>
          <a:noFill/>
          <a:ln>
            <a:noFill/>
          </a:ln>
        </p:spPr>
        <p:txBody>
          <a:bodyPr lIns="86350" tIns="43175" rIns="86350" bIns="43175"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B8B8B8"/>
                </a:solidFill>
                <a:latin typeface="Arial"/>
                <a:ea typeface="Arial"/>
                <a:cs typeface="Arial"/>
                <a:sym typeface="Arial"/>
              </a:rPr>
              <a:t>5</a:t>
            </a:fld>
            <a:endParaRPr lang="en-US" sz="1100" b="0" i="0" u="none" strike="noStrike" cap="none" baseline="0">
              <a:solidFill>
                <a:srgbClr val="B8B8B8"/>
              </a:solidFill>
              <a:latin typeface="Arial"/>
              <a:ea typeface="Arial"/>
              <a:cs typeface="Arial"/>
              <a:sym typeface="Arial"/>
            </a:endParaRPr>
          </a:p>
        </p:txBody>
      </p:sp>
      <p:sp>
        <p:nvSpPr>
          <p:cNvPr id="389" name="Shape 389"/>
          <p:cNvSpPr/>
          <p:nvPr/>
        </p:nvSpPr>
        <p:spPr>
          <a:xfrm>
            <a:off x="1690015" y="1158450"/>
            <a:ext cx="4416552" cy="466344"/>
          </a:xfrm>
          <a:prstGeom prst="roundRect">
            <a:avLst>
              <a:gd name="adj" fmla="val 16667"/>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chemeClr val="accent5"/>
              </a:buClr>
              <a:buSzPct val="25000"/>
              <a:buFont typeface="Arial"/>
              <a:buNone/>
            </a:pPr>
            <a:r>
              <a:rPr lang="en-US" sz="1600" b="0" i="0" u="none" strike="noStrike" cap="none" baseline="0" dirty="0">
                <a:solidFill>
                  <a:schemeClr val="accent1"/>
                </a:solidFill>
                <a:latin typeface="Arial"/>
                <a:ea typeface="Arial"/>
                <a:cs typeface="Arial"/>
                <a:sym typeface="Arial"/>
              </a:rPr>
              <a:t>Clean API Bundle Files and Folders</a:t>
            </a:r>
          </a:p>
        </p:txBody>
      </p:sp>
      <p:sp>
        <p:nvSpPr>
          <p:cNvPr id="390" name="Shape 390"/>
          <p:cNvSpPr/>
          <p:nvPr/>
        </p:nvSpPr>
        <p:spPr>
          <a:xfrm>
            <a:off x="1946675" y="1652918"/>
            <a:ext cx="4416552" cy="466344"/>
          </a:xfrm>
          <a:prstGeom prst="roundRect">
            <a:avLst>
              <a:gd name="adj" fmla="val 16667"/>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chemeClr val="accent5"/>
              </a:buClr>
              <a:buSzPct val="25000"/>
              <a:buFont typeface="Arial"/>
              <a:buNone/>
            </a:pPr>
            <a:r>
              <a:rPr lang="en-US" sz="1600" b="0" i="0" u="none" strike="noStrike" cap="none" baseline="0">
                <a:solidFill>
                  <a:schemeClr val="accent1"/>
                </a:solidFill>
                <a:latin typeface="Arial"/>
                <a:ea typeface="Arial"/>
                <a:cs typeface="Arial"/>
                <a:sym typeface="Arial"/>
              </a:rPr>
              <a:t>Copy Artifacts</a:t>
            </a:r>
          </a:p>
        </p:txBody>
      </p:sp>
      <p:sp>
        <p:nvSpPr>
          <p:cNvPr id="391" name="Shape 391"/>
          <p:cNvSpPr/>
          <p:nvPr/>
        </p:nvSpPr>
        <p:spPr>
          <a:xfrm>
            <a:off x="2889184" y="3095299"/>
            <a:ext cx="4416552" cy="466344"/>
          </a:xfrm>
          <a:prstGeom prst="roundRect">
            <a:avLst>
              <a:gd name="adj" fmla="val 16667"/>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1C9AD6"/>
              </a:buClr>
              <a:buSzPct val="25000"/>
              <a:buFont typeface="Arial"/>
              <a:buNone/>
            </a:pPr>
            <a:r>
              <a:rPr lang="en-US" sz="1600" b="0" i="0" u="none" strike="noStrike" cap="none" baseline="0">
                <a:solidFill>
                  <a:schemeClr val="accent1"/>
                </a:solidFill>
                <a:latin typeface="Arial"/>
                <a:ea typeface="Arial"/>
                <a:cs typeface="Arial"/>
                <a:sym typeface="Arial"/>
              </a:rPr>
              <a:t>Deactivate last revision from the API Services</a:t>
            </a:r>
          </a:p>
        </p:txBody>
      </p:sp>
      <p:sp>
        <p:nvSpPr>
          <p:cNvPr id="392" name="Shape 392"/>
          <p:cNvSpPr/>
          <p:nvPr/>
        </p:nvSpPr>
        <p:spPr>
          <a:xfrm>
            <a:off x="3229852" y="3592282"/>
            <a:ext cx="4416552" cy="466344"/>
          </a:xfrm>
          <a:prstGeom prst="roundRect">
            <a:avLst>
              <a:gd name="adj" fmla="val 16667"/>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1C9AD6"/>
              </a:buClr>
              <a:buSzPct val="25000"/>
              <a:buFont typeface="Arial"/>
              <a:buNone/>
            </a:pPr>
            <a:r>
              <a:rPr lang="en-US" sz="1600" b="0" i="0" u="none" strike="noStrike" cap="none" baseline="0" dirty="0">
                <a:solidFill>
                  <a:schemeClr val="accent1"/>
                </a:solidFill>
                <a:latin typeface="Arial"/>
                <a:ea typeface="Arial"/>
                <a:cs typeface="Arial"/>
                <a:sym typeface="Arial"/>
              </a:rPr>
              <a:t>Import and deploy API bundle to API Services</a:t>
            </a:r>
          </a:p>
        </p:txBody>
      </p:sp>
      <p:sp>
        <p:nvSpPr>
          <p:cNvPr id="393" name="Shape 393"/>
          <p:cNvSpPr/>
          <p:nvPr/>
        </p:nvSpPr>
        <p:spPr>
          <a:xfrm>
            <a:off x="4672546" y="5647758"/>
            <a:ext cx="4416552" cy="466344"/>
          </a:xfrm>
          <a:prstGeom prst="roundRect">
            <a:avLst>
              <a:gd name="adj" fmla="val 16667"/>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1C9AD6"/>
              </a:buClr>
              <a:buSzPct val="25000"/>
              <a:buFont typeface="Arial"/>
              <a:buNone/>
            </a:pPr>
            <a:r>
              <a:rPr lang="en-US" sz="1600" b="0" i="0" u="none" strike="noStrike" cap="none" baseline="0" dirty="0">
                <a:solidFill>
                  <a:schemeClr val="accent1"/>
                </a:solidFill>
                <a:latin typeface="Arial"/>
                <a:ea typeface="Arial"/>
                <a:cs typeface="Arial"/>
                <a:sym typeface="Arial"/>
              </a:rPr>
              <a:t>Deploy and Test Documentation on CMS</a:t>
            </a:r>
          </a:p>
        </p:txBody>
      </p:sp>
      <p:sp>
        <p:nvSpPr>
          <p:cNvPr id="394" name="Shape 394"/>
          <p:cNvSpPr/>
          <p:nvPr/>
        </p:nvSpPr>
        <p:spPr>
          <a:xfrm>
            <a:off x="3581953" y="4102772"/>
            <a:ext cx="4416552" cy="466344"/>
          </a:xfrm>
          <a:prstGeom prst="roundRect">
            <a:avLst>
              <a:gd name="adj" fmla="val 16667"/>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1C9AD6"/>
              </a:buClr>
              <a:buSzPct val="25000"/>
              <a:buFont typeface="Arial"/>
              <a:buNone/>
            </a:pPr>
            <a:r>
              <a:rPr lang="en-US" sz="1600" b="0" i="0" u="none" strike="noStrike" cap="none" baseline="0">
                <a:solidFill>
                  <a:schemeClr val="accent1"/>
                </a:solidFill>
                <a:latin typeface="Arial"/>
                <a:ea typeface="Arial"/>
                <a:cs typeface="Arial"/>
                <a:sym typeface="Arial"/>
              </a:rPr>
              <a:t>Execute Unit Tests</a:t>
            </a:r>
          </a:p>
        </p:txBody>
      </p:sp>
      <p:sp>
        <p:nvSpPr>
          <p:cNvPr id="395" name="Shape 395"/>
          <p:cNvSpPr/>
          <p:nvPr/>
        </p:nvSpPr>
        <p:spPr>
          <a:xfrm>
            <a:off x="4309014" y="5137267"/>
            <a:ext cx="4416552" cy="466344"/>
          </a:xfrm>
          <a:prstGeom prst="roundRect">
            <a:avLst>
              <a:gd name="adj" fmla="val 16667"/>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1C9AD6"/>
              </a:buClr>
              <a:buSzPct val="25000"/>
              <a:buFont typeface="Arial"/>
              <a:buNone/>
            </a:pPr>
            <a:r>
              <a:rPr lang="en-US" sz="1600" b="0" i="0" u="none" strike="noStrike" cap="none" baseline="0">
                <a:solidFill>
                  <a:schemeClr val="accent1"/>
                </a:solidFill>
                <a:latin typeface="Arial"/>
                <a:ea typeface="Arial"/>
                <a:cs typeface="Arial"/>
                <a:sym typeface="Arial"/>
              </a:rPr>
              <a:t>Execute Performance Tests</a:t>
            </a:r>
          </a:p>
        </p:txBody>
      </p:sp>
      <p:sp>
        <p:nvSpPr>
          <p:cNvPr id="396" name="Shape 396"/>
          <p:cNvSpPr/>
          <p:nvPr/>
        </p:nvSpPr>
        <p:spPr>
          <a:xfrm>
            <a:off x="5001782" y="6158252"/>
            <a:ext cx="4416552" cy="466344"/>
          </a:xfrm>
          <a:prstGeom prst="roundRect">
            <a:avLst>
              <a:gd name="adj" fmla="val 16667"/>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1C9AD6"/>
              </a:buClr>
              <a:buSzPct val="25000"/>
              <a:buFont typeface="Arial"/>
              <a:buNone/>
            </a:pPr>
            <a:r>
              <a:rPr lang="en-US" sz="1600" b="0" i="0" u="none" strike="noStrike" cap="none" baseline="0">
                <a:solidFill>
                  <a:schemeClr val="accent1"/>
                </a:solidFill>
                <a:latin typeface="Arial"/>
                <a:ea typeface="Arial"/>
                <a:cs typeface="Arial"/>
                <a:sym typeface="Arial"/>
              </a:rPr>
              <a:t>Any other manual tasks…</a:t>
            </a:r>
          </a:p>
        </p:txBody>
      </p:sp>
      <p:sp>
        <p:nvSpPr>
          <p:cNvPr id="397" name="Shape 397"/>
          <p:cNvSpPr/>
          <p:nvPr/>
        </p:nvSpPr>
        <p:spPr>
          <a:xfrm>
            <a:off x="2207850" y="2097888"/>
            <a:ext cx="4416552" cy="466344"/>
          </a:xfrm>
          <a:prstGeom prst="roundRect">
            <a:avLst>
              <a:gd name="adj" fmla="val 16667"/>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1C9AD6"/>
              </a:buClr>
              <a:buSzPct val="25000"/>
              <a:buFont typeface="Arial"/>
              <a:buNone/>
            </a:pPr>
            <a:r>
              <a:rPr lang="en-US" sz="1600" b="0" i="0" u="none" strike="noStrike" cap="none" baseline="0" dirty="0">
                <a:solidFill>
                  <a:schemeClr val="accent1"/>
                </a:solidFill>
                <a:latin typeface="Arial"/>
                <a:ea typeface="Arial"/>
                <a:cs typeface="Arial"/>
                <a:sym typeface="Arial"/>
              </a:rPr>
              <a:t>Configure Artifacts for each environment (DEV, QA, STG, PROD, etc.)</a:t>
            </a:r>
          </a:p>
        </p:txBody>
      </p:sp>
      <p:sp>
        <p:nvSpPr>
          <p:cNvPr id="398" name="Shape 398"/>
          <p:cNvSpPr/>
          <p:nvPr/>
        </p:nvSpPr>
        <p:spPr>
          <a:xfrm>
            <a:off x="2548517" y="2598318"/>
            <a:ext cx="4416552" cy="466344"/>
          </a:xfrm>
          <a:prstGeom prst="roundRect">
            <a:avLst>
              <a:gd name="adj" fmla="val 16667"/>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1C9AD6"/>
              </a:buClr>
              <a:buSzPct val="25000"/>
              <a:buFont typeface="Arial"/>
              <a:buNone/>
            </a:pPr>
            <a:r>
              <a:rPr lang="en-US" sz="1600" b="0" i="0" u="none" strike="noStrike" cap="none" baseline="0">
                <a:solidFill>
                  <a:schemeClr val="accent1"/>
                </a:solidFill>
                <a:latin typeface="Arial"/>
                <a:ea typeface="Arial"/>
                <a:cs typeface="Arial"/>
                <a:sym typeface="Arial"/>
              </a:rPr>
              <a:t>Package Artifacts (zip)</a:t>
            </a:r>
          </a:p>
        </p:txBody>
      </p:sp>
      <p:sp>
        <p:nvSpPr>
          <p:cNvPr id="399" name="Shape 399"/>
          <p:cNvSpPr/>
          <p:nvPr/>
        </p:nvSpPr>
        <p:spPr>
          <a:xfrm>
            <a:off x="7785432" y="1054411"/>
            <a:ext cx="1791599" cy="512099"/>
          </a:xfrm>
          <a:prstGeom prst="wedgeRectCallout">
            <a:avLst>
              <a:gd name="adj1" fmla="val -130714"/>
              <a:gd name="adj2" fmla="val 101920"/>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FF4300"/>
              </a:buClr>
              <a:buSzPct val="25000"/>
              <a:buFont typeface="Arial"/>
              <a:buNone/>
            </a:pPr>
            <a:r>
              <a:rPr lang="en-US" sz="1700" b="0" i="0" u="none" strike="noStrike" cap="none" baseline="0">
                <a:solidFill>
                  <a:srgbClr val="FF4300"/>
                </a:solidFill>
                <a:latin typeface="Arial"/>
                <a:ea typeface="Arial"/>
                <a:cs typeface="Arial"/>
                <a:sym typeface="Arial"/>
              </a:rPr>
              <a:t>Package phase</a:t>
            </a:r>
          </a:p>
        </p:txBody>
      </p:sp>
      <p:sp>
        <p:nvSpPr>
          <p:cNvPr id="400" name="Shape 400"/>
          <p:cNvSpPr/>
          <p:nvPr/>
        </p:nvSpPr>
        <p:spPr>
          <a:xfrm>
            <a:off x="8762938" y="1841838"/>
            <a:ext cx="1791599" cy="512099"/>
          </a:xfrm>
          <a:prstGeom prst="wedgeRectCallout">
            <a:avLst>
              <a:gd name="adj1" fmla="val -169433"/>
              <a:gd name="adj2" fmla="val 44424"/>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FF4300"/>
              </a:buClr>
              <a:buSzPct val="25000"/>
              <a:buFont typeface="Arial"/>
              <a:buNone/>
            </a:pPr>
            <a:r>
              <a:rPr lang="en-US" sz="1700" b="0" i="0" u="none" strike="noStrike" cap="none" baseline="0">
                <a:solidFill>
                  <a:srgbClr val="FF4300"/>
                </a:solidFill>
                <a:latin typeface="Arial"/>
                <a:ea typeface="Arial"/>
                <a:cs typeface="Arial"/>
                <a:sym typeface="Arial"/>
              </a:rPr>
              <a:t>Configure phase</a:t>
            </a:r>
          </a:p>
        </p:txBody>
      </p:sp>
      <p:sp>
        <p:nvSpPr>
          <p:cNvPr id="401" name="Shape 401"/>
          <p:cNvSpPr/>
          <p:nvPr/>
        </p:nvSpPr>
        <p:spPr>
          <a:xfrm>
            <a:off x="9306831" y="2839249"/>
            <a:ext cx="1757700" cy="512099"/>
          </a:xfrm>
          <a:prstGeom prst="wedgeRectCallout">
            <a:avLst>
              <a:gd name="adj1" fmla="val -161425"/>
              <a:gd name="adj2" fmla="val 45945"/>
            </a:avLst>
          </a:prstGeom>
          <a:gradFill>
            <a:gsLst>
              <a:gs pos="0">
                <a:srgbClr val="D1D4D5"/>
              </a:gs>
              <a:gs pos="100000">
                <a:srgbClr val="F1F5F5"/>
              </a:gs>
            </a:gsLst>
            <a:lin ang="16200038" scaled="0"/>
          </a:gradFill>
          <a:ln w="9525" cap="flat" cmpd="sng">
            <a:solidFill>
              <a:srgbClr val="CCCFD0"/>
            </a:solidFill>
            <a:prstDash val="solid"/>
            <a:round/>
            <a:headEnd type="none" w="med" len="med"/>
            <a:tailEnd type="none" w="med" len="med"/>
          </a:ln>
        </p:spPr>
        <p:txBody>
          <a:bodyPr lIns="77725" tIns="38850" rIns="77725" bIns="38850" anchor="ctr" anchorCtr="0">
            <a:noAutofit/>
          </a:bodyPr>
          <a:lstStyle/>
          <a:p>
            <a:pPr marL="0" marR="0" lvl="0" indent="0" algn="ctr" rtl="0">
              <a:spcBef>
                <a:spcPts val="0"/>
              </a:spcBef>
              <a:buClr>
                <a:srgbClr val="FF4300"/>
              </a:buClr>
              <a:buSzPct val="25000"/>
              <a:buFont typeface="Arial"/>
              <a:buNone/>
            </a:pPr>
            <a:r>
              <a:rPr lang="en-US" sz="1700" b="0" i="0" u="none" strike="noStrike" cap="none" baseline="0">
                <a:solidFill>
                  <a:srgbClr val="FF4300"/>
                </a:solidFill>
                <a:latin typeface="Arial"/>
                <a:ea typeface="Arial"/>
                <a:cs typeface="Arial"/>
                <a:sym typeface="Arial"/>
              </a:rPr>
              <a:t>Install phase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 calcmode="lin" valueType="num">
                                      <p:cBhvr additive="base">
                                        <p:cTn id="7" dur="500"/>
                                        <p:tgtEl>
                                          <p:spTgt spid="38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
                                        </p:tgtEl>
                                        <p:attrNameLst>
                                          <p:attrName>style.visibility</p:attrName>
                                        </p:attrNameLst>
                                      </p:cBhvr>
                                      <p:to>
                                        <p:strVal val="visible"/>
                                      </p:to>
                                    </p:set>
                                    <p:animEffect transition="in" filter="fade">
                                      <p:cBhvr>
                                        <p:cTn id="12" dur="500"/>
                                        <p:tgtEl>
                                          <p:spTgt spid="390"/>
                                        </p:tgtEl>
                                      </p:cBhvr>
                                    </p:animEffect>
                                  </p:childTnLst>
                                </p:cTn>
                              </p:par>
                              <p:par>
                                <p:cTn id="13" presetID="2" presetClass="entr" presetSubtype="8"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anim calcmode="lin" valueType="num">
                                      <p:cBhvr additive="base">
                                        <p:cTn id="15" dur="500"/>
                                        <p:tgtEl>
                                          <p:spTgt spid="399"/>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7"/>
                                        </p:tgtEl>
                                        <p:attrNameLst>
                                          <p:attrName>style.visibility</p:attrName>
                                        </p:attrNameLst>
                                      </p:cBhvr>
                                      <p:to>
                                        <p:strVal val="visible"/>
                                      </p:to>
                                    </p:set>
                                    <p:animEffect transition="in" filter="fade">
                                      <p:cBhvr>
                                        <p:cTn id="20" dur="500"/>
                                        <p:tgtEl>
                                          <p:spTgt spid="397"/>
                                        </p:tgtEl>
                                      </p:cBhvr>
                                    </p:animEffect>
                                  </p:childTnLst>
                                </p:cTn>
                              </p:par>
                              <p:par>
                                <p:cTn id="21" presetID="2" presetClass="entr" presetSubtype="8"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 calcmode="lin" valueType="num">
                                      <p:cBhvr additive="base">
                                        <p:cTn id="23" dur="500"/>
                                        <p:tgtEl>
                                          <p:spTgt spid="400"/>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98"/>
                                        </p:tgtEl>
                                        <p:attrNameLst>
                                          <p:attrName>style.visibility</p:attrName>
                                        </p:attrNameLst>
                                      </p:cBhvr>
                                      <p:to>
                                        <p:strVal val="visible"/>
                                      </p:to>
                                    </p:set>
                                    <p:animEffect transition="in" filter="fade">
                                      <p:cBhvr>
                                        <p:cTn id="28" dur="500"/>
                                        <p:tgtEl>
                                          <p:spTgt spid="39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91"/>
                                        </p:tgtEl>
                                        <p:attrNameLst>
                                          <p:attrName>style.visibility</p:attrName>
                                        </p:attrNameLst>
                                      </p:cBhvr>
                                      <p:to>
                                        <p:strVal val="visible"/>
                                      </p:to>
                                    </p:set>
                                    <p:animEffect transition="in" filter="fade">
                                      <p:cBhvr>
                                        <p:cTn id="33" dur="500"/>
                                        <p:tgtEl>
                                          <p:spTgt spid="391"/>
                                        </p:tgtEl>
                                      </p:cBhvr>
                                    </p:animEffect>
                                  </p:childTnLst>
                                </p:cTn>
                              </p:par>
                              <p:par>
                                <p:cTn id="34" presetID="2" presetClass="entr" presetSubtype="8"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 calcmode="lin" valueType="num">
                                      <p:cBhvr additive="base">
                                        <p:cTn id="36" dur="500"/>
                                        <p:tgtEl>
                                          <p:spTgt spid="401"/>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2"/>
                                        </p:tgtEl>
                                        <p:attrNameLst>
                                          <p:attrName>style.visibility</p:attrName>
                                        </p:attrNameLst>
                                      </p:cBhvr>
                                      <p:to>
                                        <p:strVal val="visible"/>
                                      </p:to>
                                    </p:set>
                                    <p:animEffect transition="in" filter="fade">
                                      <p:cBhvr>
                                        <p:cTn id="41" dur="500"/>
                                        <p:tgtEl>
                                          <p:spTgt spid="39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94"/>
                                        </p:tgtEl>
                                        <p:attrNameLst>
                                          <p:attrName>style.visibility</p:attrName>
                                        </p:attrNameLst>
                                      </p:cBhvr>
                                      <p:to>
                                        <p:strVal val="visible"/>
                                      </p:to>
                                    </p:set>
                                    <p:animEffect transition="in" filter="fade">
                                      <p:cBhvr>
                                        <p:cTn id="46" dur="500"/>
                                        <p:tgtEl>
                                          <p:spTgt spid="39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86"/>
                                        </p:tgtEl>
                                        <p:attrNameLst>
                                          <p:attrName>style.visibility</p:attrName>
                                        </p:attrNameLst>
                                      </p:cBhvr>
                                      <p:to>
                                        <p:strVal val="visible"/>
                                      </p:to>
                                    </p:set>
                                    <p:animEffect transition="in" filter="fade">
                                      <p:cBhvr>
                                        <p:cTn id="51" dur="500"/>
                                        <p:tgtEl>
                                          <p:spTgt spid="38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95"/>
                                        </p:tgtEl>
                                        <p:attrNameLst>
                                          <p:attrName>style.visibility</p:attrName>
                                        </p:attrNameLst>
                                      </p:cBhvr>
                                      <p:to>
                                        <p:strVal val="visible"/>
                                      </p:to>
                                    </p:set>
                                    <p:animEffect transition="in" filter="fade">
                                      <p:cBhvr>
                                        <p:cTn id="56" dur="500"/>
                                        <p:tgtEl>
                                          <p:spTgt spid="39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3"/>
                                        </p:tgtEl>
                                        <p:attrNameLst>
                                          <p:attrName>style.visibility</p:attrName>
                                        </p:attrNameLst>
                                      </p:cBhvr>
                                      <p:to>
                                        <p:strVal val="visible"/>
                                      </p:to>
                                    </p:set>
                                    <p:animEffect transition="in" filter="fade">
                                      <p:cBhvr>
                                        <p:cTn id="61" dur="500"/>
                                        <p:tgtEl>
                                          <p:spTgt spid="39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96"/>
                                        </p:tgtEl>
                                        <p:attrNameLst>
                                          <p:attrName>style.visibility</p:attrName>
                                        </p:attrNameLst>
                                      </p:cBhvr>
                                      <p:to>
                                        <p:strVal val="visible"/>
                                      </p:to>
                                    </p:set>
                                    <p:animEffect transition="in" filter="fade">
                                      <p:cBhvr>
                                        <p:cTn id="66" dur="5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Shape 973"/>
          <p:cNvSpPr txBox="1">
            <a:spLocks noGrp="1"/>
          </p:cNvSpPr>
          <p:nvPr>
            <p:ph type="body" idx="1"/>
          </p:nvPr>
        </p:nvSpPr>
        <p:spPr>
          <a:xfrm>
            <a:off x="304483" y="1412051"/>
            <a:ext cx="3653789" cy="624599"/>
          </a:xfrm>
          <a:prstGeom prst="rect">
            <a:avLst/>
          </a:prstGeom>
          <a:noFill/>
          <a:ln>
            <a:noFill/>
          </a:ln>
        </p:spPr>
        <p:txBody>
          <a:bodyPr lIns="110600" tIns="55300" rIns="110600" bIns="55300" anchor="t" anchorCtr="0">
            <a:noAutofit/>
          </a:bodyPr>
          <a:lstStyle/>
          <a:p>
            <a:pPr marL="0" marR="0" lvl="0" indent="0" algn="ctr" rtl="0">
              <a:spcBef>
                <a:spcPts val="0"/>
              </a:spcBef>
              <a:buClr>
                <a:srgbClr val="FF4300"/>
              </a:buClr>
              <a:buSzPct val="25000"/>
              <a:buFont typeface="Arial"/>
              <a:buNone/>
            </a:pPr>
            <a:r>
              <a:rPr lang="en-US" sz="1900" b="1" i="0" u="none" strike="noStrike" cap="none" baseline="0">
                <a:solidFill>
                  <a:srgbClr val="686868"/>
                </a:solidFill>
                <a:latin typeface="Arial"/>
                <a:ea typeface="Arial"/>
                <a:cs typeface="Arial"/>
                <a:sym typeface="Arial"/>
              </a:rPr>
              <a:t>API Modeling</a:t>
            </a:r>
          </a:p>
          <a:p>
            <a:pPr marL="0" marR="0" lvl="0" indent="0" algn="ctr" rtl="0">
              <a:spcBef>
                <a:spcPts val="384"/>
              </a:spcBef>
              <a:buClr>
                <a:srgbClr val="FF4300"/>
              </a:buClr>
              <a:buSzPct val="25000"/>
              <a:buFont typeface="Arial"/>
              <a:buNone/>
            </a:pPr>
            <a:r>
              <a:rPr lang="en-US" sz="1800" b="0" i="0" u="none" strike="noStrike" cap="none" baseline="0">
                <a:solidFill>
                  <a:srgbClr val="686868"/>
                </a:solidFill>
                <a:latin typeface="Arial"/>
                <a:ea typeface="Arial"/>
                <a:cs typeface="Arial"/>
                <a:sym typeface="Arial"/>
              </a:rPr>
              <a:t>Describe an API structure</a:t>
            </a:r>
          </a:p>
          <a:p>
            <a:pPr marL="0" marR="0" lvl="0" indent="0" algn="ctr" rtl="0">
              <a:spcBef>
                <a:spcPts val="384"/>
              </a:spcBef>
              <a:buClr>
                <a:schemeClr val="dk2"/>
              </a:buClr>
              <a:buFont typeface="Arial"/>
              <a:buNone/>
            </a:pPr>
            <a:endParaRPr sz="1900" b="0" i="0" u="none" strike="noStrike" cap="none" baseline="0">
              <a:solidFill>
                <a:schemeClr val="dk2"/>
              </a:solidFill>
              <a:latin typeface="Arial"/>
              <a:ea typeface="Arial"/>
              <a:cs typeface="Arial"/>
              <a:sym typeface="Arial"/>
            </a:endParaRPr>
          </a:p>
        </p:txBody>
      </p:sp>
      <p:sp>
        <p:nvSpPr>
          <p:cNvPr id="974" name="Shape 974"/>
          <p:cNvSpPr txBox="1">
            <a:spLocks noGrp="1"/>
          </p:cNvSpPr>
          <p:nvPr>
            <p:ph type="body" idx="2"/>
          </p:nvPr>
        </p:nvSpPr>
        <p:spPr>
          <a:xfrm>
            <a:off x="4014451" y="1412051"/>
            <a:ext cx="4231986" cy="624599"/>
          </a:xfrm>
          <a:prstGeom prst="rect">
            <a:avLst/>
          </a:prstGeom>
          <a:noFill/>
          <a:ln>
            <a:noFill/>
          </a:ln>
        </p:spPr>
        <p:txBody>
          <a:bodyPr lIns="110600" tIns="55300" rIns="110600" bIns="55300" anchor="t" anchorCtr="0">
            <a:noAutofit/>
          </a:bodyPr>
          <a:lstStyle/>
          <a:p>
            <a:pPr marL="0" marR="0" lvl="0" indent="0" algn="ctr" rtl="0">
              <a:spcBef>
                <a:spcPts val="0"/>
              </a:spcBef>
              <a:buClr>
                <a:srgbClr val="FF4300"/>
              </a:buClr>
              <a:buSzPct val="25000"/>
              <a:buFont typeface="Arial"/>
              <a:buNone/>
            </a:pPr>
            <a:r>
              <a:rPr lang="en-US" sz="1900" b="1" i="0" u="none" strike="noStrike" cap="none" baseline="0">
                <a:solidFill>
                  <a:srgbClr val="686868"/>
                </a:solidFill>
                <a:latin typeface="Arial"/>
                <a:ea typeface="Arial"/>
                <a:cs typeface="Arial"/>
                <a:sym typeface="Arial"/>
              </a:rPr>
              <a:t>SmartDocs</a:t>
            </a:r>
          </a:p>
          <a:p>
            <a:pPr marL="0" marR="0" lvl="0" indent="0" algn="ctr" rtl="0">
              <a:spcBef>
                <a:spcPts val="384"/>
              </a:spcBef>
              <a:buClr>
                <a:srgbClr val="FF4300"/>
              </a:buClr>
              <a:buSzPct val="25000"/>
              <a:buFont typeface="Arial"/>
              <a:buNone/>
            </a:pPr>
            <a:r>
              <a:rPr lang="en-US" sz="1800" b="0" i="0" u="none" strike="noStrike" cap="none" baseline="0">
                <a:solidFill>
                  <a:srgbClr val="686868"/>
                </a:solidFill>
                <a:latin typeface="Arial"/>
                <a:ea typeface="Arial"/>
                <a:cs typeface="Arial"/>
                <a:sym typeface="Arial"/>
              </a:rPr>
              <a:t>Generate interactive documentation</a:t>
            </a:r>
          </a:p>
          <a:p>
            <a:pPr marL="0" marR="0" lvl="0" indent="0" algn="ctr" rtl="0">
              <a:spcBef>
                <a:spcPts val="384"/>
              </a:spcBef>
              <a:buClr>
                <a:schemeClr val="dk2"/>
              </a:buClr>
              <a:buFont typeface="Arial"/>
              <a:buNone/>
            </a:pPr>
            <a:endParaRPr sz="1900" b="0" i="0" u="none" strike="noStrike" cap="none" baseline="0">
              <a:solidFill>
                <a:schemeClr val="dk2"/>
              </a:solidFill>
              <a:latin typeface="Arial"/>
              <a:ea typeface="Arial"/>
              <a:cs typeface="Arial"/>
              <a:sym typeface="Arial"/>
            </a:endParaRPr>
          </a:p>
        </p:txBody>
      </p:sp>
      <p:sp>
        <p:nvSpPr>
          <p:cNvPr id="975" name="Shape 975"/>
          <p:cNvSpPr txBox="1">
            <a:spLocks noGrp="1"/>
          </p:cNvSpPr>
          <p:nvPr>
            <p:ph type="body" idx="3"/>
          </p:nvPr>
        </p:nvSpPr>
        <p:spPr>
          <a:xfrm>
            <a:off x="8221039" y="1412051"/>
            <a:ext cx="3653789" cy="624599"/>
          </a:xfrm>
          <a:prstGeom prst="rect">
            <a:avLst/>
          </a:prstGeom>
          <a:noFill/>
          <a:ln>
            <a:noFill/>
          </a:ln>
        </p:spPr>
        <p:txBody>
          <a:bodyPr lIns="99500" tIns="49725" rIns="99500" bIns="49725" anchor="t" anchorCtr="0">
            <a:noAutofit/>
          </a:bodyPr>
          <a:lstStyle/>
          <a:p>
            <a:pPr marL="0" marR="0" lvl="0" indent="0" algn="ctr" rtl="0">
              <a:spcBef>
                <a:spcPts val="0"/>
              </a:spcBef>
              <a:buClr>
                <a:srgbClr val="FF4300"/>
              </a:buClr>
              <a:buSzPct val="25000"/>
              <a:buFont typeface="Arial"/>
              <a:buNone/>
            </a:pPr>
            <a:r>
              <a:rPr lang="en-US" sz="1900" b="1" i="0" u="none" strike="noStrike" cap="none" baseline="0">
                <a:solidFill>
                  <a:srgbClr val="686868"/>
                </a:solidFill>
                <a:latin typeface="Arial"/>
                <a:ea typeface="Arial"/>
                <a:cs typeface="Arial"/>
                <a:sym typeface="Arial"/>
              </a:rPr>
              <a:t>API-based</a:t>
            </a:r>
          </a:p>
          <a:p>
            <a:pPr marL="0" marR="0" lvl="0" indent="0" algn="ctr" rtl="0">
              <a:spcBef>
                <a:spcPts val="384"/>
              </a:spcBef>
              <a:buClr>
                <a:srgbClr val="FF4300"/>
              </a:buClr>
              <a:buSzPct val="25000"/>
              <a:buFont typeface="Arial"/>
              <a:buNone/>
            </a:pPr>
            <a:r>
              <a:rPr lang="en-US" sz="1800" b="0" i="0" u="none" strike="noStrike" cap="none" baseline="0">
                <a:solidFill>
                  <a:srgbClr val="686868"/>
                </a:solidFill>
                <a:latin typeface="Arial"/>
                <a:ea typeface="Arial"/>
                <a:cs typeface="Arial"/>
                <a:sym typeface="Arial"/>
              </a:rPr>
              <a:t>Integrate with any portal / CMS</a:t>
            </a:r>
          </a:p>
        </p:txBody>
      </p:sp>
      <p:sp>
        <p:nvSpPr>
          <p:cNvPr id="976" name="Shape 976"/>
          <p:cNvSpPr txBox="1">
            <a:spLocks noGrp="1"/>
          </p:cNvSpPr>
          <p:nvPr>
            <p:ph type="sldNum" idx="12"/>
          </p:nvPr>
        </p:nvSpPr>
        <p:spPr>
          <a:xfrm>
            <a:off x="9024122" y="6504298"/>
            <a:ext cx="2841834" cy="365039"/>
          </a:xfrm>
          <a:prstGeom prst="rect">
            <a:avLst/>
          </a:prstGeom>
          <a:noFill/>
          <a:ln>
            <a:noFill/>
          </a:ln>
        </p:spPr>
        <p:txBody>
          <a:bodyPr lIns="110600" tIns="55300" rIns="110600" bIns="55300" anchor="ctr" anchorCtr="0">
            <a:noAutofit/>
          </a:bodyPr>
          <a:lstStyle/>
          <a:p>
            <a:pPr marL="0" marR="0" lvl="0" indent="0" algn="r" rtl="0">
              <a:spcBef>
                <a:spcPts val="0"/>
              </a:spcBef>
              <a:buSzPct val="25000"/>
              <a:buNone/>
            </a:pPr>
            <a:fld id="{00000000-1234-1234-1234-123412341234}" type="slidenum">
              <a:rPr lang="en-US" sz="1400" b="0" i="0" u="none" strike="noStrike" cap="none" baseline="0">
                <a:solidFill>
                  <a:srgbClr val="B8B8B8"/>
                </a:solidFill>
                <a:latin typeface="Arial"/>
                <a:ea typeface="Arial"/>
                <a:cs typeface="Arial"/>
                <a:sym typeface="Arial"/>
              </a:rPr>
              <a:t>50</a:t>
            </a:fld>
            <a:endParaRPr lang="en-US" sz="1400" b="0" i="0" u="none" strike="noStrike" cap="none" baseline="0">
              <a:solidFill>
                <a:srgbClr val="B8B8B8"/>
              </a:solidFill>
              <a:latin typeface="Arial"/>
              <a:ea typeface="Arial"/>
              <a:cs typeface="Arial"/>
              <a:sym typeface="Arial"/>
            </a:endParaRPr>
          </a:p>
        </p:txBody>
      </p:sp>
      <p:pic>
        <p:nvPicPr>
          <p:cNvPr id="977" name="Shape 977"/>
          <p:cNvPicPr preferRelativeResize="0"/>
          <p:nvPr/>
        </p:nvPicPr>
        <p:blipFill rotWithShape="1">
          <a:blip r:embed="rId3">
            <a:alphaModFix/>
          </a:blip>
          <a:srcRect l="28315" r="28757"/>
          <a:stretch/>
        </p:blipFill>
        <p:spPr>
          <a:xfrm>
            <a:off x="1087659" y="2638975"/>
            <a:ext cx="1858862" cy="3251159"/>
          </a:xfrm>
          <a:prstGeom prst="rect">
            <a:avLst/>
          </a:prstGeom>
          <a:noFill/>
          <a:ln>
            <a:noFill/>
          </a:ln>
        </p:spPr>
      </p:pic>
      <p:pic>
        <p:nvPicPr>
          <p:cNvPr id="978" name="Shape 978"/>
          <p:cNvPicPr preferRelativeResize="0"/>
          <p:nvPr/>
        </p:nvPicPr>
        <p:blipFill rotWithShape="1">
          <a:blip r:embed="rId4">
            <a:alphaModFix/>
          </a:blip>
          <a:srcRect/>
          <a:stretch/>
        </p:blipFill>
        <p:spPr>
          <a:xfrm>
            <a:off x="4179676" y="2316181"/>
            <a:ext cx="2687995" cy="1952639"/>
          </a:xfrm>
          <a:prstGeom prst="rect">
            <a:avLst/>
          </a:prstGeom>
          <a:noFill/>
          <a:ln w="9525" cap="flat" cmpd="sng">
            <a:solidFill>
              <a:schemeClr val="accent3"/>
            </a:solidFill>
            <a:prstDash val="solid"/>
            <a:round/>
            <a:headEnd type="none" w="med" len="med"/>
            <a:tailEnd type="none" w="med" len="med"/>
          </a:ln>
        </p:spPr>
      </p:pic>
      <p:pic>
        <p:nvPicPr>
          <p:cNvPr id="979" name="Shape 979"/>
          <p:cNvPicPr preferRelativeResize="0"/>
          <p:nvPr/>
        </p:nvPicPr>
        <p:blipFill rotWithShape="1">
          <a:blip r:embed="rId4">
            <a:alphaModFix/>
          </a:blip>
          <a:srcRect/>
          <a:stretch/>
        </p:blipFill>
        <p:spPr>
          <a:xfrm>
            <a:off x="4773437" y="3264477"/>
            <a:ext cx="2687995" cy="1952639"/>
          </a:xfrm>
          <a:prstGeom prst="rect">
            <a:avLst/>
          </a:prstGeom>
          <a:noFill/>
          <a:ln w="9525" cap="flat" cmpd="sng">
            <a:solidFill>
              <a:schemeClr val="accent3"/>
            </a:solidFill>
            <a:prstDash val="solid"/>
            <a:round/>
            <a:headEnd type="none" w="med" len="med"/>
            <a:tailEnd type="none" w="med" len="med"/>
          </a:ln>
        </p:spPr>
      </p:pic>
      <p:pic>
        <p:nvPicPr>
          <p:cNvPr id="980" name="Shape 980"/>
          <p:cNvPicPr preferRelativeResize="0"/>
          <p:nvPr/>
        </p:nvPicPr>
        <p:blipFill rotWithShape="1">
          <a:blip r:embed="rId4">
            <a:alphaModFix/>
          </a:blip>
          <a:srcRect/>
          <a:stretch/>
        </p:blipFill>
        <p:spPr>
          <a:xfrm>
            <a:off x="5327646" y="4361292"/>
            <a:ext cx="2687995" cy="1952639"/>
          </a:xfrm>
          <a:prstGeom prst="rect">
            <a:avLst/>
          </a:prstGeom>
          <a:noFill/>
          <a:ln w="9525" cap="flat" cmpd="sng">
            <a:solidFill>
              <a:schemeClr val="accent3"/>
            </a:solidFill>
            <a:prstDash val="solid"/>
            <a:round/>
            <a:headEnd type="none" w="med" len="med"/>
            <a:tailEnd type="none" w="med" len="med"/>
          </a:ln>
        </p:spPr>
      </p:pic>
      <p:grpSp>
        <p:nvGrpSpPr>
          <p:cNvPr id="981" name="Shape 981"/>
          <p:cNvGrpSpPr/>
          <p:nvPr/>
        </p:nvGrpSpPr>
        <p:grpSpPr>
          <a:xfrm>
            <a:off x="8285605" y="2325741"/>
            <a:ext cx="3893013" cy="950430"/>
            <a:chOff x="6911102" y="2284301"/>
            <a:chExt cx="3247199" cy="1055612"/>
          </a:xfrm>
        </p:grpSpPr>
        <p:sp>
          <p:nvSpPr>
            <p:cNvPr id="982" name="Shape 982"/>
            <p:cNvSpPr txBox="1"/>
            <p:nvPr/>
          </p:nvSpPr>
          <p:spPr>
            <a:xfrm>
              <a:off x="6911102" y="3021915"/>
              <a:ext cx="3247199" cy="317998"/>
            </a:xfrm>
            <a:prstGeom prst="rect">
              <a:avLst/>
            </a:prstGeom>
            <a:noFill/>
            <a:ln>
              <a:noFill/>
            </a:ln>
          </p:spPr>
          <p:txBody>
            <a:bodyPr lIns="86350" tIns="43175" rIns="86350" bIns="43175" anchor="t" anchorCtr="0">
              <a:noAutofit/>
            </a:bodyPr>
            <a:lstStyle/>
            <a:p>
              <a:pPr marL="0" marR="0" lvl="0" indent="0" algn="ctr" rtl="0">
                <a:spcBef>
                  <a:spcPts val="0"/>
                </a:spcBef>
                <a:buSzPct val="25000"/>
                <a:buNone/>
              </a:pPr>
              <a:r>
                <a:rPr lang="en-US" sz="1500" b="1" i="0" u="none" strike="noStrike" cap="none" baseline="0">
                  <a:solidFill>
                    <a:srgbClr val="FF4300"/>
                  </a:solidFill>
                  <a:latin typeface="Arial"/>
                  <a:ea typeface="Arial"/>
                  <a:cs typeface="Arial"/>
                  <a:sym typeface="Arial"/>
                </a:rPr>
                <a:t>Apigee Edge Developer Services</a:t>
              </a:r>
            </a:p>
          </p:txBody>
        </p:sp>
        <p:pic>
          <p:nvPicPr>
            <p:cNvPr id="983" name="Shape 983"/>
            <p:cNvPicPr preferRelativeResize="0"/>
            <p:nvPr/>
          </p:nvPicPr>
          <p:blipFill rotWithShape="1">
            <a:blip r:embed="rId5">
              <a:alphaModFix/>
            </a:blip>
            <a:srcRect/>
            <a:stretch/>
          </p:blipFill>
          <p:spPr>
            <a:xfrm>
              <a:off x="8211689" y="2284301"/>
              <a:ext cx="646199" cy="738899"/>
            </a:xfrm>
            <a:prstGeom prst="rect">
              <a:avLst/>
            </a:prstGeom>
            <a:noFill/>
            <a:ln>
              <a:noFill/>
            </a:ln>
          </p:spPr>
        </p:pic>
      </p:grpSp>
      <p:grpSp>
        <p:nvGrpSpPr>
          <p:cNvPr id="984" name="Shape 984"/>
          <p:cNvGrpSpPr/>
          <p:nvPr/>
        </p:nvGrpSpPr>
        <p:grpSpPr>
          <a:xfrm>
            <a:off x="9470699" y="5497670"/>
            <a:ext cx="1522821" cy="1078424"/>
            <a:chOff x="7899600" y="5807257"/>
            <a:chExt cx="1270200" cy="1197770"/>
          </a:xfrm>
        </p:grpSpPr>
        <p:sp>
          <p:nvSpPr>
            <p:cNvPr id="985" name="Shape 985"/>
            <p:cNvSpPr txBox="1"/>
            <p:nvPr/>
          </p:nvSpPr>
          <p:spPr>
            <a:xfrm>
              <a:off x="7899600" y="6687028"/>
              <a:ext cx="1270200" cy="317998"/>
            </a:xfrm>
            <a:prstGeom prst="rect">
              <a:avLst/>
            </a:prstGeom>
            <a:noFill/>
            <a:ln>
              <a:noFill/>
            </a:ln>
          </p:spPr>
          <p:txBody>
            <a:bodyPr lIns="86350" tIns="43175" rIns="86350" bIns="43175" anchor="t" anchorCtr="0">
              <a:noAutofit/>
            </a:bodyPr>
            <a:lstStyle/>
            <a:p>
              <a:pPr marL="0" marR="0" lvl="0" indent="0" algn="ctr" rtl="0">
                <a:spcBef>
                  <a:spcPts val="0"/>
                </a:spcBef>
                <a:buSzPct val="25000"/>
                <a:buNone/>
              </a:pPr>
              <a:r>
                <a:rPr lang="en-US" sz="1500" b="0" i="0" u="none" strike="noStrike" cap="none" baseline="0">
                  <a:solidFill>
                    <a:schemeClr val="dk1"/>
                  </a:solidFill>
                  <a:latin typeface="Arial"/>
                  <a:ea typeface="Arial"/>
                  <a:cs typeface="Arial"/>
                  <a:sym typeface="Arial"/>
                </a:rPr>
                <a:t>gh-pages</a:t>
              </a:r>
            </a:p>
          </p:txBody>
        </p:sp>
        <p:sp>
          <p:nvSpPr>
            <p:cNvPr id="986" name="Shape 986"/>
            <p:cNvSpPr/>
            <p:nvPr/>
          </p:nvSpPr>
          <p:spPr>
            <a:xfrm>
              <a:off x="7990749" y="5807257"/>
              <a:ext cx="1088098" cy="904200"/>
            </a:xfrm>
            <a:prstGeom prst="rect">
              <a:avLst/>
            </a:prstGeom>
            <a:noFill/>
            <a:ln>
              <a:noFill/>
            </a:ln>
          </p:spPr>
          <p:txBody>
            <a:bodyPr lIns="91425" tIns="91425" rIns="91425" bIns="91425" anchor="ctr" anchorCtr="0">
              <a:noAutofit/>
            </a:bodyPr>
            <a:lstStyle/>
            <a:p>
              <a:pPr>
                <a:spcBef>
                  <a:spcPts val="0"/>
                </a:spcBef>
                <a:buNone/>
              </a:pPr>
              <a:endParaRPr/>
            </a:p>
          </p:txBody>
        </p:sp>
      </p:grpSp>
      <p:grpSp>
        <p:nvGrpSpPr>
          <p:cNvPr id="987" name="Shape 987"/>
          <p:cNvGrpSpPr/>
          <p:nvPr/>
        </p:nvGrpSpPr>
        <p:grpSpPr>
          <a:xfrm>
            <a:off x="9087118" y="3965821"/>
            <a:ext cx="2289985" cy="842199"/>
            <a:chOff x="7579652" y="3915266"/>
            <a:chExt cx="1910099" cy="935402"/>
          </a:xfrm>
        </p:grpSpPr>
        <p:sp>
          <p:nvSpPr>
            <p:cNvPr id="988" name="Shape 988"/>
            <p:cNvSpPr txBox="1"/>
            <p:nvPr/>
          </p:nvSpPr>
          <p:spPr>
            <a:xfrm>
              <a:off x="7579652" y="4532669"/>
              <a:ext cx="1910099" cy="317998"/>
            </a:xfrm>
            <a:prstGeom prst="rect">
              <a:avLst/>
            </a:prstGeom>
            <a:noFill/>
            <a:ln>
              <a:noFill/>
            </a:ln>
          </p:spPr>
          <p:txBody>
            <a:bodyPr lIns="86350" tIns="43175" rIns="86350" bIns="43175" anchor="t" anchorCtr="0">
              <a:noAutofit/>
            </a:bodyPr>
            <a:lstStyle/>
            <a:p>
              <a:pPr marL="0" marR="0" lvl="0" indent="0" algn="ctr" rtl="0">
                <a:spcBef>
                  <a:spcPts val="0"/>
                </a:spcBef>
                <a:buSzPct val="25000"/>
                <a:buNone/>
              </a:pPr>
              <a:r>
                <a:rPr lang="en-US" sz="1500" b="0" i="0" u="none" strike="noStrike" cap="none" baseline="0">
                  <a:solidFill>
                    <a:schemeClr val="dk1"/>
                  </a:solidFill>
                  <a:latin typeface="Arial"/>
                  <a:ea typeface="Arial"/>
                  <a:cs typeface="Arial"/>
                  <a:sym typeface="Arial"/>
                </a:rPr>
                <a:t>Other CMS</a:t>
              </a:r>
            </a:p>
          </p:txBody>
        </p:sp>
        <p:pic>
          <p:nvPicPr>
            <p:cNvPr id="989" name="Shape 989"/>
            <p:cNvPicPr preferRelativeResize="0"/>
            <p:nvPr/>
          </p:nvPicPr>
          <p:blipFill rotWithShape="1">
            <a:blip r:embed="rId6">
              <a:alphaModFix/>
            </a:blip>
            <a:srcRect/>
            <a:stretch/>
          </p:blipFill>
          <p:spPr>
            <a:xfrm>
              <a:off x="8203635" y="3915266"/>
              <a:ext cx="662099" cy="662099"/>
            </a:xfrm>
            <a:prstGeom prst="rect">
              <a:avLst/>
            </a:prstGeom>
            <a:noFill/>
            <a:ln>
              <a:noFill/>
            </a:ln>
          </p:spPr>
        </p:pic>
      </p:grpSp>
      <p:sp>
        <p:nvSpPr>
          <p:cNvPr id="990" name="Shape 990"/>
          <p:cNvSpPr txBox="1"/>
          <p:nvPr/>
        </p:nvSpPr>
        <p:spPr>
          <a:xfrm>
            <a:off x="304483" y="444760"/>
            <a:ext cx="8999414" cy="365759"/>
          </a:xfrm>
          <a:prstGeom prst="rect">
            <a:avLst/>
          </a:prstGeom>
          <a:noFill/>
          <a:ln>
            <a:noFill/>
          </a:ln>
        </p:spPr>
        <p:txBody>
          <a:bodyPr lIns="110600" tIns="55300" rIns="110600" bIns="55300" anchor="t" anchorCtr="0">
            <a:noAutofit/>
          </a:bodyPr>
          <a:lstStyle/>
          <a:p>
            <a:pPr marL="0" marR="0" lvl="0" indent="0" algn="l" rtl="0">
              <a:spcBef>
                <a:spcPts val="0"/>
              </a:spcBef>
              <a:buSzPct val="25000"/>
              <a:buNone/>
            </a:pPr>
            <a:r>
              <a:rPr lang="en-US" sz="2600" b="1" i="0" u="none" strike="noStrike" cap="none" baseline="0">
                <a:solidFill>
                  <a:schemeClr val="dk2"/>
                </a:solidFill>
                <a:latin typeface="Arial"/>
                <a:ea typeface="Arial"/>
                <a:cs typeface="Arial"/>
                <a:sym typeface="Arial"/>
              </a:rPr>
              <a:t>Apigee SmartDocs Overview</a:t>
            </a:r>
          </a:p>
        </p:txBody>
      </p:sp>
    </p:spTree>
  </p:cSld>
  <p:clrMapOvr>
    <a:masterClrMapping/>
  </p:clrMapOvr>
  <p:transition xmlns:p14="http://schemas.microsoft.com/office/powerpoint/2010/mai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304482" y="6323234"/>
            <a:ext cx="2845433" cy="364319"/>
          </a:xfrm>
          <a:prstGeom prst="rect">
            <a:avLst/>
          </a:prstGeom>
          <a:noFill/>
          <a:ln>
            <a:noFill/>
          </a:ln>
        </p:spPr>
        <p:txBody>
          <a:bodyPr lIns="110623" tIns="55311" rIns="110623" bIns="55311" anchor="t" anchorCtr="0">
            <a:noAutofit/>
          </a:bodyPr>
          <a:lstStyle/>
          <a:p>
            <a:pPr>
              <a:buClr>
                <a:schemeClr val="dk2"/>
              </a:buClr>
              <a:buSzPct val="25000"/>
            </a:pPr>
            <a:r>
              <a:rPr lang="en-US" sz="1300" b="1">
                <a:solidFill>
                  <a:schemeClr val="lt1"/>
                </a:solidFill>
                <a:latin typeface="Arial"/>
                <a:ea typeface="Arial"/>
                <a:cs typeface="Arial"/>
                <a:sym typeface="Arial"/>
              </a:rPr>
              <a:t>Fall 2014</a:t>
            </a:r>
          </a:p>
        </p:txBody>
      </p:sp>
    </p:spTree>
    <p:extLst>
      <p:ext uri="{BB962C8B-B14F-4D97-AF65-F5344CB8AC3E}">
        <p14:creationId xmlns:p14="http://schemas.microsoft.com/office/powerpoint/2010/main" val="1723055859"/>
      </p:ext>
    </p:extLst>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p:nvPr/>
        </p:nvSpPr>
        <p:spPr>
          <a:xfrm>
            <a:off x="6030189" y="0"/>
            <a:ext cx="6149110" cy="6858000"/>
          </a:xfrm>
          <a:prstGeom prst="rect">
            <a:avLst/>
          </a:prstGeom>
          <a:solidFill>
            <a:srgbClr val="FD2A00"/>
          </a:solidFill>
          <a:ln>
            <a:noFill/>
          </a:ln>
        </p:spPr>
        <p:txBody>
          <a:bodyPr lIns="45675" tIns="22825" rIns="45675" bIns="228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408" name="Shape 408"/>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lt1"/>
              </a:buClr>
              <a:buSzPct val="25000"/>
              <a:buFont typeface="Helvetica Neue"/>
              <a:buNone/>
            </a:pPr>
            <a:r>
              <a:rPr lang="en-US" sz="3600" b="0" i="0" u="none" strike="noStrike" cap="none" baseline="0">
                <a:solidFill>
                  <a:schemeClr val="lt1"/>
                </a:solidFill>
                <a:latin typeface="Helvetica Neue"/>
                <a:ea typeface="Helvetica Neue"/>
                <a:cs typeface="Helvetica Neue"/>
                <a:sym typeface="Helvetica Neue"/>
              </a:rPr>
              <a:t>Emphasis slide</a:t>
            </a:r>
          </a:p>
        </p:txBody>
      </p:sp>
      <p:sp>
        <p:nvSpPr>
          <p:cNvPr id="409" name="Shape 409"/>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6</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410" name="Shape 410"/>
          <p:cNvSpPr txBox="1"/>
          <p:nvPr/>
        </p:nvSpPr>
        <p:spPr>
          <a:xfrm>
            <a:off x="481547" y="490254"/>
            <a:ext cx="5548641" cy="733315"/>
          </a:xfrm>
          <a:prstGeom prst="rect">
            <a:avLst/>
          </a:prstGeom>
          <a:noFill/>
          <a:ln>
            <a:noFill/>
          </a:ln>
        </p:spPr>
        <p:txBody>
          <a:bodyPr lIns="45675" tIns="22825" rIns="45675" bIns="22825" anchor="t" anchorCtr="0">
            <a:noAutofit/>
          </a:bodyPr>
          <a:lstStyle/>
          <a:p>
            <a:pPr marL="0" marR="0" lvl="0" indent="0" algn="l" rtl="0">
              <a:lnSpc>
                <a:spcPct val="90000"/>
              </a:lnSpc>
              <a:spcBef>
                <a:spcPts val="0"/>
              </a:spcBef>
              <a:buClr>
                <a:srgbClr val="828282"/>
              </a:buClr>
              <a:buSzPct val="25000"/>
              <a:buFont typeface="Helvetica Neue"/>
              <a:buNone/>
            </a:pPr>
            <a:r>
              <a:rPr lang="en-US" sz="3200" b="0" i="0" u="none" strike="noStrike" cap="none" baseline="0">
                <a:solidFill>
                  <a:srgbClr val="828282"/>
                </a:solidFill>
                <a:latin typeface="Helvetica Neue"/>
                <a:ea typeface="Helvetica Neue"/>
                <a:cs typeface="Helvetica Neue"/>
                <a:sym typeface="Helvetica Neue"/>
              </a:rPr>
              <a:t>Before</a:t>
            </a:r>
          </a:p>
        </p:txBody>
      </p:sp>
      <p:sp>
        <p:nvSpPr>
          <p:cNvPr id="411" name="Shape 411"/>
          <p:cNvSpPr txBox="1"/>
          <p:nvPr/>
        </p:nvSpPr>
        <p:spPr>
          <a:xfrm>
            <a:off x="6630659" y="490254"/>
            <a:ext cx="5548641" cy="733315"/>
          </a:xfrm>
          <a:prstGeom prst="rect">
            <a:avLst/>
          </a:prstGeom>
          <a:noFill/>
          <a:ln>
            <a:noFill/>
          </a:ln>
        </p:spPr>
        <p:txBody>
          <a:bodyPr lIns="45675" tIns="22825" rIns="45675" bIns="22825" anchor="t" anchorCtr="0">
            <a:noAutofit/>
          </a:bodyPr>
          <a:lstStyle/>
          <a:p>
            <a:pPr marL="0" marR="0" lvl="0" indent="0" algn="l" rtl="0">
              <a:lnSpc>
                <a:spcPct val="90000"/>
              </a:lnSpc>
              <a:spcBef>
                <a:spcPts val="0"/>
              </a:spcBef>
              <a:buClr>
                <a:srgbClr val="FFFFFF"/>
              </a:buClr>
              <a:buSzPct val="25000"/>
              <a:buFont typeface="Helvetica Neue"/>
              <a:buNone/>
            </a:pPr>
            <a:r>
              <a:rPr lang="en-US" sz="3200" b="0" i="0" u="none" strike="noStrike" cap="none" baseline="0">
                <a:solidFill>
                  <a:srgbClr val="FFFFFF"/>
                </a:solidFill>
                <a:latin typeface="Helvetica Neue"/>
                <a:ea typeface="Helvetica Neue"/>
                <a:cs typeface="Helvetica Neue"/>
                <a:sym typeface="Helvetica Neue"/>
              </a:rPr>
              <a:t>After</a:t>
            </a:r>
          </a:p>
        </p:txBody>
      </p:sp>
      <p:pic>
        <p:nvPicPr>
          <p:cNvPr id="412" name="Shape 412"/>
          <p:cNvPicPr preferRelativeResize="0">
            <a:picLocks noGrp="1"/>
          </p:cNvPicPr>
          <p:nvPr>
            <p:ph type="body" idx="1"/>
          </p:nvPr>
        </p:nvPicPr>
        <p:blipFill rotWithShape="1">
          <a:blip r:embed="rId3">
            <a:alphaModFix/>
          </a:blip>
          <a:srcRect l="11359" r="11358"/>
          <a:stretch/>
        </p:blipFill>
        <p:spPr>
          <a:xfrm>
            <a:off x="6223000" y="1423987"/>
            <a:ext cx="5235575" cy="4516436"/>
          </a:xfrm>
          <a:prstGeom prst="rect">
            <a:avLst/>
          </a:prstGeom>
          <a:noFill/>
          <a:ln>
            <a:noFill/>
          </a:ln>
        </p:spPr>
      </p:pic>
      <p:pic>
        <p:nvPicPr>
          <p:cNvPr id="413" name="Shape 413"/>
          <p:cNvPicPr preferRelativeResize="0">
            <a:picLocks noGrp="1"/>
          </p:cNvPicPr>
          <p:nvPr>
            <p:ph type="body" idx="2"/>
          </p:nvPr>
        </p:nvPicPr>
        <p:blipFill rotWithShape="1">
          <a:blip r:embed="rId4">
            <a:alphaModFix/>
          </a:blip>
          <a:srcRect t="1198" b="1197"/>
          <a:stretch/>
        </p:blipFill>
        <p:spPr>
          <a:xfrm>
            <a:off x="529585" y="1419987"/>
            <a:ext cx="5230420" cy="4515670"/>
          </a:xfrm>
          <a:prstGeom prst="rect">
            <a:avLst/>
          </a:prstGeom>
          <a:noFill/>
          <a:ln>
            <a:noFill/>
          </a:ln>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1000"/>
                                        <p:tgtEl>
                                          <p:spTgt spid="4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animEffect transition="in" filter="fade">
                                      <p:cBhvr>
                                        <p:cTn id="12"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a:solidFill>
                  <a:schemeClr val="dk2"/>
                </a:solidFill>
                <a:latin typeface="Helvetica Neue"/>
                <a:ea typeface="Helvetica Neue"/>
                <a:cs typeface="Helvetica Neue"/>
                <a:sym typeface="Helvetica Neue"/>
              </a:rPr>
              <a:t>Continuous Integration</a:t>
            </a:r>
          </a:p>
        </p:txBody>
      </p:sp>
      <p:sp>
        <p:nvSpPr>
          <p:cNvPr id="419" name="Shape 419"/>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7</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420" name="Shape 420"/>
          <p:cNvSpPr/>
          <p:nvPr/>
        </p:nvSpPr>
        <p:spPr>
          <a:xfrm>
            <a:off x="1504076" y="2244390"/>
            <a:ext cx="654075" cy="652865"/>
          </a:xfrm>
          <a:custGeom>
            <a:avLst/>
            <a:gdLst/>
            <a:ahLst/>
            <a:cxnLst/>
            <a:rect l="0" t="0" r="0" b="0"/>
            <a:pathLst>
              <a:path w="1458" h="1457" extrusionOk="0">
                <a:moveTo>
                  <a:pt x="1190" y="922"/>
                </a:moveTo>
                <a:cubicBezTo>
                  <a:pt x="1156" y="922"/>
                  <a:pt x="1123" y="928"/>
                  <a:pt x="1093" y="940"/>
                </a:cubicBezTo>
                <a:lnTo>
                  <a:pt x="869" y="494"/>
                </a:lnTo>
                <a:cubicBezTo>
                  <a:pt x="945" y="447"/>
                  <a:pt x="996" y="363"/>
                  <a:pt x="996" y="267"/>
                </a:cubicBezTo>
                <a:cubicBezTo>
                  <a:pt x="996" y="120"/>
                  <a:pt x="876" y="0"/>
                  <a:pt x="728" y="0"/>
                </a:cubicBezTo>
                <a:cubicBezTo>
                  <a:pt x="581" y="0"/>
                  <a:pt x="461" y="120"/>
                  <a:pt x="461" y="267"/>
                </a:cubicBezTo>
                <a:cubicBezTo>
                  <a:pt x="461" y="363"/>
                  <a:pt x="512" y="447"/>
                  <a:pt x="588" y="494"/>
                </a:cubicBezTo>
                <a:lnTo>
                  <a:pt x="364" y="940"/>
                </a:lnTo>
                <a:cubicBezTo>
                  <a:pt x="334" y="929"/>
                  <a:pt x="301" y="922"/>
                  <a:pt x="267" y="922"/>
                </a:cubicBezTo>
                <a:cubicBezTo>
                  <a:pt x="120" y="922"/>
                  <a:pt x="0" y="1042"/>
                  <a:pt x="0" y="1189"/>
                </a:cubicBezTo>
                <a:cubicBezTo>
                  <a:pt x="0" y="1336"/>
                  <a:pt x="120" y="1456"/>
                  <a:pt x="267" y="1456"/>
                </a:cubicBezTo>
                <a:cubicBezTo>
                  <a:pt x="406" y="1456"/>
                  <a:pt x="521" y="1349"/>
                  <a:pt x="533" y="1213"/>
                </a:cubicBezTo>
                <a:lnTo>
                  <a:pt x="924" y="1213"/>
                </a:lnTo>
                <a:cubicBezTo>
                  <a:pt x="936" y="1349"/>
                  <a:pt x="1051" y="1456"/>
                  <a:pt x="1190" y="1456"/>
                </a:cubicBezTo>
                <a:cubicBezTo>
                  <a:pt x="1337" y="1456"/>
                  <a:pt x="1457" y="1336"/>
                  <a:pt x="1457" y="1189"/>
                </a:cubicBezTo>
                <a:cubicBezTo>
                  <a:pt x="1457" y="1042"/>
                  <a:pt x="1337" y="922"/>
                  <a:pt x="1190" y="922"/>
                </a:cubicBezTo>
                <a:close/>
                <a:moveTo>
                  <a:pt x="924" y="1165"/>
                </a:moveTo>
                <a:lnTo>
                  <a:pt x="533" y="1165"/>
                </a:lnTo>
                <a:cubicBezTo>
                  <a:pt x="525" y="1079"/>
                  <a:pt x="477" y="1005"/>
                  <a:pt x="408" y="962"/>
                </a:cubicBezTo>
                <a:lnTo>
                  <a:pt x="631" y="516"/>
                </a:lnTo>
                <a:cubicBezTo>
                  <a:pt x="662" y="527"/>
                  <a:pt x="693" y="534"/>
                  <a:pt x="728" y="534"/>
                </a:cubicBezTo>
                <a:cubicBezTo>
                  <a:pt x="762" y="534"/>
                  <a:pt x="795" y="528"/>
                  <a:pt x="826" y="516"/>
                </a:cubicBezTo>
                <a:lnTo>
                  <a:pt x="1049" y="962"/>
                </a:lnTo>
                <a:cubicBezTo>
                  <a:pt x="980" y="1005"/>
                  <a:pt x="932" y="1079"/>
                  <a:pt x="924" y="1165"/>
                </a:cubicBezTo>
                <a:close/>
              </a:path>
            </a:pathLst>
          </a:custGeom>
          <a:solidFill>
            <a:srgbClr val="FD2A00"/>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21" name="Shape 421"/>
          <p:cNvSpPr/>
          <p:nvPr/>
        </p:nvSpPr>
        <p:spPr>
          <a:xfrm>
            <a:off x="3488339" y="2245977"/>
            <a:ext cx="654077" cy="652865"/>
          </a:xfrm>
          <a:custGeom>
            <a:avLst/>
            <a:gdLst/>
            <a:ahLst/>
            <a:cxnLst/>
            <a:rect l="0" t="0" r="0" b="0"/>
            <a:pathLst>
              <a:path w="1458" h="1457" extrusionOk="0">
                <a:moveTo>
                  <a:pt x="1336" y="752"/>
                </a:moveTo>
                <a:cubicBezTo>
                  <a:pt x="1296" y="752"/>
                  <a:pt x="1261" y="771"/>
                  <a:pt x="1239" y="800"/>
                </a:cubicBezTo>
                <a:lnTo>
                  <a:pt x="1076" y="724"/>
                </a:lnTo>
                <a:cubicBezTo>
                  <a:pt x="1087" y="695"/>
                  <a:pt x="1093" y="664"/>
                  <a:pt x="1093" y="631"/>
                </a:cubicBezTo>
                <a:cubicBezTo>
                  <a:pt x="1093" y="566"/>
                  <a:pt x="1069" y="507"/>
                  <a:pt x="1031" y="461"/>
                </a:cubicBezTo>
                <a:lnTo>
                  <a:pt x="1269" y="223"/>
                </a:lnTo>
                <a:cubicBezTo>
                  <a:pt x="1288" y="235"/>
                  <a:pt x="1311" y="243"/>
                  <a:pt x="1336" y="243"/>
                </a:cubicBezTo>
                <a:cubicBezTo>
                  <a:pt x="1403" y="243"/>
                  <a:pt x="1457" y="187"/>
                  <a:pt x="1457" y="121"/>
                </a:cubicBezTo>
                <a:cubicBezTo>
                  <a:pt x="1457" y="54"/>
                  <a:pt x="1403" y="0"/>
                  <a:pt x="1336" y="0"/>
                </a:cubicBezTo>
                <a:cubicBezTo>
                  <a:pt x="1269" y="0"/>
                  <a:pt x="1214" y="55"/>
                  <a:pt x="1214" y="121"/>
                </a:cubicBezTo>
                <a:cubicBezTo>
                  <a:pt x="1214" y="146"/>
                  <a:pt x="1222" y="169"/>
                  <a:pt x="1234" y="188"/>
                </a:cubicBezTo>
                <a:lnTo>
                  <a:pt x="996" y="426"/>
                </a:lnTo>
                <a:cubicBezTo>
                  <a:pt x="950" y="388"/>
                  <a:pt x="891" y="364"/>
                  <a:pt x="826" y="364"/>
                </a:cubicBezTo>
                <a:cubicBezTo>
                  <a:pt x="723" y="364"/>
                  <a:pt x="634" y="422"/>
                  <a:pt x="589" y="507"/>
                </a:cubicBezTo>
                <a:lnTo>
                  <a:pt x="241" y="363"/>
                </a:lnTo>
                <a:cubicBezTo>
                  <a:pt x="242" y="356"/>
                  <a:pt x="243" y="348"/>
                  <a:pt x="243" y="340"/>
                </a:cubicBezTo>
                <a:cubicBezTo>
                  <a:pt x="243" y="273"/>
                  <a:pt x="188" y="219"/>
                  <a:pt x="121" y="219"/>
                </a:cubicBezTo>
                <a:cubicBezTo>
                  <a:pt x="54" y="219"/>
                  <a:pt x="0" y="273"/>
                  <a:pt x="0" y="340"/>
                </a:cubicBezTo>
                <a:cubicBezTo>
                  <a:pt x="0" y="407"/>
                  <a:pt x="54" y="461"/>
                  <a:pt x="121" y="461"/>
                </a:cubicBezTo>
                <a:cubicBezTo>
                  <a:pt x="163" y="461"/>
                  <a:pt x="200" y="440"/>
                  <a:pt x="222" y="408"/>
                </a:cubicBezTo>
                <a:lnTo>
                  <a:pt x="571" y="552"/>
                </a:lnTo>
                <a:cubicBezTo>
                  <a:pt x="563" y="577"/>
                  <a:pt x="559" y="604"/>
                  <a:pt x="559" y="631"/>
                </a:cubicBezTo>
                <a:cubicBezTo>
                  <a:pt x="559" y="696"/>
                  <a:pt x="582" y="755"/>
                  <a:pt x="621" y="801"/>
                </a:cubicBezTo>
                <a:lnTo>
                  <a:pt x="188" y="1233"/>
                </a:lnTo>
                <a:cubicBezTo>
                  <a:pt x="169" y="1221"/>
                  <a:pt x="146" y="1213"/>
                  <a:pt x="121" y="1213"/>
                </a:cubicBezTo>
                <a:cubicBezTo>
                  <a:pt x="54" y="1213"/>
                  <a:pt x="0" y="1269"/>
                  <a:pt x="0" y="1335"/>
                </a:cubicBezTo>
                <a:cubicBezTo>
                  <a:pt x="0" y="1402"/>
                  <a:pt x="54" y="1456"/>
                  <a:pt x="121" y="1456"/>
                </a:cubicBezTo>
                <a:cubicBezTo>
                  <a:pt x="188" y="1456"/>
                  <a:pt x="243" y="1401"/>
                  <a:pt x="243" y="1335"/>
                </a:cubicBezTo>
                <a:cubicBezTo>
                  <a:pt x="243" y="1310"/>
                  <a:pt x="235" y="1287"/>
                  <a:pt x="223" y="1268"/>
                </a:cubicBezTo>
                <a:lnTo>
                  <a:pt x="655" y="835"/>
                </a:lnTo>
                <a:cubicBezTo>
                  <a:pt x="701" y="874"/>
                  <a:pt x="761" y="897"/>
                  <a:pt x="826" y="897"/>
                </a:cubicBezTo>
                <a:lnTo>
                  <a:pt x="826" y="1216"/>
                </a:lnTo>
                <a:cubicBezTo>
                  <a:pt x="770" y="1227"/>
                  <a:pt x="729" y="1276"/>
                  <a:pt x="729" y="1335"/>
                </a:cubicBezTo>
                <a:cubicBezTo>
                  <a:pt x="729" y="1401"/>
                  <a:pt x="783" y="1456"/>
                  <a:pt x="850" y="1456"/>
                </a:cubicBezTo>
                <a:cubicBezTo>
                  <a:pt x="917" y="1456"/>
                  <a:pt x="971" y="1401"/>
                  <a:pt x="971" y="1335"/>
                </a:cubicBezTo>
                <a:cubicBezTo>
                  <a:pt x="971" y="1276"/>
                  <a:pt x="930" y="1227"/>
                  <a:pt x="874" y="1216"/>
                </a:cubicBezTo>
                <a:lnTo>
                  <a:pt x="874" y="893"/>
                </a:lnTo>
                <a:cubicBezTo>
                  <a:pt x="951" y="879"/>
                  <a:pt x="1016" y="831"/>
                  <a:pt x="1055" y="767"/>
                </a:cubicBezTo>
                <a:lnTo>
                  <a:pt x="1218" y="844"/>
                </a:lnTo>
                <a:cubicBezTo>
                  <a:pt x="1216" y="853"/>
                  <a:pt x="1214" y="863"/>
                  <a:pt x="1214" y="873"/>
                </a:cubicBezTo>
                <a:cubicBezTo>
                  <a:pt x="1214" y="940"/>
                  <a:pt x="1269" y="995"/>
                  <a:pt x="1336" y="995"/>
                </a:cubicBezTo>
                <a:cubicBezTo>
                  <a:pt x="1403" y="995"/>
                  <a:pt x="1457" y="940"/>
                  <a:pt x="1457" y="873"/>
                </a:cubicBezTo>
                <a:cubicBezTo>
                  <a:pt x="1457" y="806"/>
                  <a:pt x="1403" y="752"/>
                  <a:pt x="1336" y="752"/>
                </a:cubicBezTo>
              </a:path>
            </a:pathLst>
          </a:custGeom>
          <a:solidFill>
            <a:srgbClr val="FA2706"/>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nvGrpSpPr>
          <p:cNvPr id="422" name="Shape 422"/>
          <p:cNvGrpSpPr/>
          <p:nvPr/>
        </p:nvGrpSpPr>
        <p:grpSpPr>
          <a:xfrm>
            <a:off x="4982960" y="2274289"/>
            <a:ext cx="654076" cy="652865"/>
            <a:chOff x="3381375" y="3529012"/>
            <a:chExt cx="525463" cy="523874"/>
          </a:xfrm>
        </p:grpSpPr>
        <p:sp>
          <p:nvSpPr>
            <p:cNvPr id="423" name="Shape 423"/>
            <p:cNvSpPr/>
            <p:nvPr/>
          </p:nvSpPr>
          <p:spPr>
            <a:xfrm>
              <a:off x="3381375" y="3633787"/>
              <a:ext cx="525463" cy="122236"/>
            </a:xfrm>
            <a:custGeom>
              <a:avLst/>
              <a:gdLst/>
              <a:ahLst/>
              <a:cxnLst/>
              <a:rect l="0" t="0" r="0" b="0"/>
              <a:pathLst>
                <a:path w="1458" h="341" extrusionOk="0">
                  <a:moveTo>
                    <a:pt x="0" y="0"/>
                  </a:moveTo>
                  <a:lnTo>
                    <a:pt x="0" y="340"/>
                  </a:lnTo>
                  <a:lnTo>
                    <a:pt x="1457" y="340"/>
                  </a:lnTo>
                  <a:lnTo>
                    <a:pt x="1457" y="0"/>
                  </a:lnTo>
                  <a:lnTo>
                    <a:pt x="0" y="0"/>
                  </a:lnTo>
                  <a:close/>
                  <a:moveTo>
                    <a:pt x="219" y="268"/>
                  </a:moveTo>
                  <a:cubicBezTo>
                    <a:pt x="165" y="268"/>
                    <a:pt x="122" y="224"/>
                    <a:pt x="122" y="170"/>
                  </a:cubicBezTo>
                  <a:cubicBezTo>
                    <a:pt x="122" y="117"/>
                    <a:pt x="165" y="73"/>
                    <a:pt x="219" y="73"/>
                  </a:cubicBezTo>
                  <a:cubicBezTo>
                    <a:pt x="272" y="73"/>
                    <a:pt x="316" y="117"/>
                    <a:pt x="316" y="170"/>
                  </a:cubicBezTo>
                  <a:cubicBezTo>
                    <a:pt x="316" y="224"/>
                    <a:pt x="272" y="268"/>
                    <a:pt x="219" y="268"/>
                  </a:cubicBezTo>
                  <a:close/>
                  <a:moveTo>
                    <a:pt x="850" y="243"/>
                  </a:moveTo>
                  <a:cubicBezTo>
                    <a:pt x="810" y="243"/>
                    <a:pt x="777" y="210"/>
                    <a:pt x="777" y="170"/>
                  </a:cubicBezTo>
                  <a:cubicBezTo>
                    <a:pt x="777" y="129"/>
                    <a:pt x="810" y="98"/>
                    <a:pt x="850" y="98"/>
                  </a:cubicBezTo>
                  <a:cubicBezTo>
                    <a:pt x="890" y="98"/>
                    <a:pt x="923" y="129"/>
                    <a:pt x="923" y="170"/>
                  </a:cubicBezTo>
                  <a:cubicBezTo>
                    <a:pt x="923" y="210"/>
                    <a:pt x="890" y="243"/>
                    <a:pt x="850" y="243"/>
                  </a:cubicBezTo>
                  <a:close/>
                  <a:moveTo>
                    <a:pt x="1044" y="243"/>
                  </a:moveTo>
                  <a:cubicBezTo>
                    <a:pt x="1004" y="243"/>
                    <a:pt x="972" y="210"/>
                    <a:pt x="972" y="170"/>
                  </a:cubicBezTo>
                  <a:cubicBezTo>
                    <a:pt x="972" y="129"/>
                    <a:pt x="1003" y="98"/>
                    <a:pt x="1044" y="98"/>
                  </a:cubicBezTo>
                  <a:cubicBezTo>
                    <a:pt x="1084" y="98"/>
                    <a:pt x="1117" y="129"/>
                    <a:pt x="1117" y="170"/>
                  </a:cubicBezTo>
                  <a:cubicBezTo>
                    <a:pt x="1117" y="210"/>
                    <a:pt x="1085" y="243"/>
                    <a:pt x="1044" y="243"/>
                  </a:cubicBezTo>
                  <a:close/>
                  <a:moveTo>
                    <a:pt x="1239" y="243"/>
                  </a:moveTo>
                  <a:cubicBezTo>
                    <a:pt x="1199" y="243"/>
                    <a:pt x="1166" y="210"/>
                    <a:pt x="1166" y="170"/>
                  </a:cubicBezTo>
                  <a:cubicBezTo>
                    <a:pt x="1166" y="129"/>
                    <a:pt x="1199" y="98"/>
                    <a:pt x="1239" y="98"/>
                  </a:cubicBezTo>
                  <a:cubicBezTo>
                    <a:pt x="1279" y="98"/>
                    <a:pt x="1312" y="129"/>
                    <a:pt x="1312" y="170"/>
                  </a:cubicBezTo>
                  <a:cubicBezTo>
                    <a:pt x="1312" y="210"/>
                    <a:pt x="1279" y="243"/>
                    <a:pt x="1239" y="243"/>
                  </a:cubicBezTo>
                  <a:close/>
                </a:path>
              </a:pathLst>
            </a:custGeom>
            <a:solidFill>
              <a:srgbClr val="FA2706"/>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24" name="Shape 424"/>
            <p:cNvSpPr/>
            <p:nvPr/>
          </p:nvSpPr>
          <p:spPr>
            <a:xfrm>
              <a:off x="3387725" y="3529012"/>
              <a:ext cx="514350" cy="87311"/>
            </a:xfrm>
            <a:custGeom>
              <a:avLst/>
              <a:gdLst/>
              <a:ahLst/>
              <a:cxnLst/>
              <a:rect l="0" t="0" r="0" b="0"/>
              <a:pathLst>
                <a:path w="1429" h="244" extrusionOk="0">
                  <a:moveTo>
                    <a:pt x="1192" y="7"/>
                  </a:moveTo>
                  <a:cubicBezTo>
                    <a:pt x="1188" y="3"/>
                    <a:pt x="1182" y="0"/>
                    <a:pt x="1175" y="0"/>
                  </a:cubicBezTo>
                  <a:lnTo>
                    <a:pt x="252" y="0"/>
                  </a:lnTo>
                  <a:cubicBezTo>
                    <a:pt x="246" y="0"/>
                    <a:pt x="240" y="3"/>
                    <a:pt x="235" y="7"/>
                  </a:cubicBezTo>
                  <a:lnTo>
                    <a:pt x="0" y="243"/>
                  </a:lnTo>
                  <a:lnTo>
                    <a:pt x="1428" y="243"/>
                  </a:lnTo>
                  <a:lnTo>
                    <a:pt x="1192" y="7"/>
                  </a:lnTo>
                </a:path>
              </a:pathLst>
            </a:custGeom>
            <a:solidFill>
              <a:srgbClr val="FA2706"/>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25" name="Shape 425"/>
            <p:cNvSpPr/>
            <p:nvPr/>
          </p:nvSpPr>
          <p:spPr>
            <a:xfrm>
              <a:off x="3381375" y="3913187"/>
              <a:ext cx="525463" cy="139699"/>
            </a:xfrm>
            <a:custGeom>
              <a:avLst/>
              <a:gdLst/>
              <a:ahLst/>
              <a:cxnLst/>
              <a:rect l="0" t="0" r="0" b="0"/>
              <a:pathLst>
                <a:path w="1458" h="390" extrusionOk="0">
                  <a:moveTo>
                    <a:pt x="0" y="243"/>
                  </a:moveTo>
                  <a:cubicBezTo>
                    <a:pt x="0" y="324"/>
                    <a:pt x="66" y="389"/>
                    <a:pt x="146" y="389"/>
                  </a:cubicBezTo>
                  <a:lnTo>
                    <a:pt x="1312" y="389"/>
                  </a:lnTo>
                  <a:cubicBezTo>
                    <a:pt x="1392" y="389"/>
                    <a:pt x="1457" y="324"/>
                    <a:pt x="1457" y="243"/>
                  </a:cubicBezTo>
                  <a:lnTo>
                    <a:pt x="1457" y="0"/>
                  </a:lnTo>
                  <a:lnTo>
                    <a:pt x="0" y="0"/>
                  </a:lnTo>
                  <a:lnTo>
                    <a:pt x="0" y="243"/>
                  </a:lnTo>
                  <a:close/>
                  <a:moveTo>
                    <a:pt x="1239" y="98"/>
                  </a:moveTo>
                  <a:cubicBezTo>
                    <a:pt x="1279" y="98"/>
                    <a:pt x="1312" y="130"/>
                    <a:pt x="1312" y="170"/>
                  </a:cubicBezTo>
                  <a:cubicBezTo>
                    <a:pt x="1312" y="211"/>
                    <a:pt x="1279" y="243"/>
                    <a:pt x="1239" y="243"/>
                  </a:cubicBezTo>
                  <a:cubicBezTo>
                    <a:pt x="1199" y="243"/>
                    <a:pt x="1166" y="211"/>
                    <a:pt x="1166" y="170"/>
                  </a:cubicBezTo>
                  <a:cubicBezTo>
                    <a:pt x="1166" y="130"/>
                    <a:pt x="1199" y="98"/>
                    <a:pt x="1239" y="98"/>
                  </a:cubicBezTo>
                  <a:close/>
                  <a:moveTo>
                    <a:pt x="1044" y="98"/>
                  </a:moveTo>
                  <a:cubicBezTo>
                    <a:pt x="1085" y="98"/>
                    <a:pt x="1117" y="130"/>
                    <a:pt x="1117" y="170"/>
                  </a:cubicBezTo>
                  <a:cubicBezTo>
                    <a:pt x="1117" y="211"/>
                    <a:pt x="1084" y="243"/>
                    <a:pt x="1044" y="243"/>
                  </a:cubicBezTo>
                  <a:cubicBezTo>
                    <a:pt x="1003" y="243"/>
                    <a:pt x="972" y="211"/>
                    <a:pt x="972" y="170"/>
                  </a:cubicBezTo>
                  <a:cubicBezTo>
                    <a:pt x="972" y="130"/>
                    <a:pt x="1004" y="98"/>
                    <a:pt x="1044" y="98"/>
                  </a:cubicBezTo>
                  <a:close/>
                  <a:moveTo>
                    <a:pt x="850" y="98"/>
                  </a:moveTo>
                  <a:cubicBezTo>
                    <a:pt x="890" y="98"/>
                    <a:pt x="923" y="130"/>
                    <a:pt x="923" y="170"/>
                  </a:cubicBezTo>
                  <a:cubicBezTo>
                    <a:pt x="923" y="211"/>
                    <a:pt x="890" y="243"/>
                    <a:pt x="850" y="243"/>
                  </a:cubicBezTo>
                  <a:cubicBezTo>
                    <a:pt x="810" y="243"/>
                    <a:pt x="777" y="211"/>
                    <a:pt x="777" y="170"/>
                  </a:cubicBezTo>
                  <a:cubicBezTo>
                    <a:pt x="777" y="130"/>
                    <a:pt x="810" y="98"/>
                    <a:pt x="850" y="98"/>
                  </a:cubicBezTo>
                  <a:close/>
                  <a:moveTo>
                    <a:pt x="219" y="73"/>
                  </a:moveTo>
                  <a:cubicBezTo>
                    <a:pt x="272" y="73"/>
                    <a:pt x="316" y="117"/>
                    <a:pt x="316" y="170"/>
                  </a:cubicBezTo>
                  <a:cubicBezTo>
                    <a:pt x="316" y="224"/>
                    <a:pt x="272" y="268"/>
                    <a:pt x="219" y="268"/>
                  </a:cubicBezTo>
                  <a:cubicBezTo>
                    <a:pt x="165" y="268"/>
                    <a:pt x="122" y="224"/>
                    <a:pt x="122" y="170"/>
                  </a:cubicBezTo>
                  <a:cubicBezTo>
                    <a:pt x="122" y="117"/>
                    <a:pt x="165" y="73"/>
                    <a:pt x="219" y="73"/>
                  </a:cubicBezTo>
                  <a:close/>
                </a:path>
              </a:pathLst>
            </a:custGeom>
            <a:solidFill>
              <a:srgbClr val="FA2706"/>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26" name="Shape 426"/>
            <p:cNvSpPr/>
            <p:nvPr/>
          </p:nvSpPr>
          <p:spPr>
            <a:xfrm>
              <a:off x="3381375" y="3773487"/>
              <a:ext cx="525463" cy="122236"/>
            </a:xfrm>
            <a:custGeom>
              <a:avLst/>
              <a:gdLst/>
              <a:ahLst/>
              <a:cxnLst/>
              <a:rect l="0" t="0" r="0" b="0"/>
              <a:pathLst>
                <a:path w="1458" h="340" extrusionOk="0">
                  <a:moveTo>
                    <a:pt x="0" y="339"/>
                  </a:moveTo>
                  <a:lnTo>
                    <a:pt x="1457" y="339"/>
                  </a:lnTo>
                  <a:lnTo>
                    <a:pt x="1457" y="0"/>
                  </a:lnTo>
                  <a:lnTo>
                    <a:pt x="0" y="0"/>
                  </a:lnTo>
                  <a:lnTo>
                    <a:pt x="0" y="339"/>
                  </a:lnTo>
                  <a:close/>
                  <a:moveTo>
                    <a:pt x="1239" y="96"/>
                  </a:moveTo>
                  <a:cubicBezTo>
                    <a:pt x="1279" y="96"/>
                    <a:pt x="1312" y="129"/>
                    <a:pt x="1312" y="169"/>
                  </a:cubicBezTo>
                  <a:cubicBezTo>
                    <a:pt x="1312" y="209"/>
                    <a:pt x="1279" y="242"/>
                    <a:pt x="1239" y="242"/>
                  </a:cubicBezTo>
                  <a:cubicBezTo>
                    <a:pt x="1199" y="242"/>
                    <a:pt x="1166" y="209"/>
                    <a:pt x="1166" y="169"/>
                  </a:cubicBezTo>
                  <a:cubicBezTo>
                    <a:pt x="1166" y="129"/>
                    <a:pt x="1199" y="96"/>
                    <a:pt x="1239" y="96"/>
                  </a:cubicBezTo>
                  <a:close/>
                  <a:moveTo>
                    <a:pt x="1044" y="96"/>
                  </a:moveTo>
                  <a:cubicBezTo>
                    <a:pt x="1085" y="96"/>
                    <a:pt x="1117" y="129"/>
                    <a:pt x="1117" y="169"/>
                  </a:cubicBezTo>
                  <a:cubicBezTo>
                    <a:pt x="1117" y="209"/>
                    <a:pt x="1084" y="242"/>
                    <a:pt x="1044" y="242"/>
                  </a:cubicBezTo>
                  <a:cubicBezTo>
                    <a:pt x="1003" y="242"/>
                    <a:pt x="972" y="209"/>
                    <a:pt x="972" y="169"/>
                  </a:cubicBezTo>
                  <a:cubicBezTo>
                    <a:pt x="972" y="129"/>
                    <a:pt x="1004" y="96"/>
                    <a:pt x="1044" y="96"/>
                  </a:cubicBezTo>
                  <a:close/>
                  <a:moveTo>
                    <a:pt x="850" y="96"/>
                  </a:moveTo>
                  <a:cubicBezTo>
                    <a:pt x="890" y="96"/>
                    <a:pt x="923" y="129"/>
                    <a:pt x="923" y="169"/>
                  </a:cubicBezTo>
                  <a:cubicBezTo>
                    <a:pt x="923" y="209"/>
                    <a:pt x="890" y="242"/>
                    <a:pt x="850" y="242"/>
                  </a:cubicBezTo>
                  <a:cubicBezTo>
                    <a:pt x="810" y="242"/>
                    <a:pt x="777" y="209"/>
                    <a:pt x="777" y="169"/>
                  </a:cubicBezTo>
                  <a:cubicBezTo>
                    <a:pt x="777" y="129"/>
                    <a:pt x="810" y="96"/>
                    <a:pt x="850" y="96"/>
                  </a:cubicBezTo>
                  <a:close/>
                  <a:moveTo>
                    <a:pt x="219" y="72"/>
                  </a:moveTo>
                  <a:cubicBezTo>
                    <a:pt x="272" y="72"/>
                    <a:pt x="316" y="115"/>
                    <a:pt x="316" y="169"/>
                  </a:cubicBezTo>
                  <a:cubicBezTo>
                    <a:pt x="316" y="223"/>
                    <a:pt x="272" y="266"/>
                    <a:pt x="219" y="266"/>
                  </a:cubicBezTo>
                  <a:cubicBezTo>
                    <a:pt x="165" y="266"/>
                    <a:pt x="122" y="223"/>
                    <a:pt x="122" y="169"/>
                  </a:cubicBezTo>
                  <a:cubicBezTo>
                    <a:pt x="122" y="115"/>
                    <a:pt x="165" y="72"/>
                    <a:pt x="219" y="72"/>
                  </a:cubicBezTo>
                  <a:close/>
                </a:path>
              </a:pathLst>
            </a:custGeom>
            <a:solidFill>
              <a:srgbClr val="FA2706"/>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
        <p:nvSpPr>
          <p:cNvPr id="427" name="Shape 427"/>
          <p:cNvSpPr/>
          <p:nvPr/>
        </p:nvSpPr>
        <p:spPr>
          <a:xfrm>
            <a:off x="6590396" y="2233348"/>
            <a:ext cx="811127" cy="647700"/>
          </a:xfrm>
          <a:custGeom>
            <a:avLst/>
            <a:gdLst/>
            <a:ahLst/>
            <a:cxnLst/>
            <a:rect l="0" t="0" r="0" b="0"/>
            <a:pathLst>
              <a:path w="1458" h="1166" extrusionOk="0">
                <a:moveTo>
                  <a:pt x="1093" y="631"/>
                </a:moveTo>
                <a:lnTo>
                  <a:pt x="1093" y="389"/>
                </a:lnTo>
                <a:lnTo>
                  <a:pt x="728" y="631"/>
                </a:lnTo>
                <a:lnTo>
                  <a:pt x="728" y="389"/>
                </a:lnTo>
                <a:lnTo>
                  <a:pt x="364" y="631"/>
                </a:lnTo>
                <a:lnTo>
                  <a:pt x="243" y="0"/>
                </a:lnTo>
                <a:lnTo>
                  <a:pt x="97" y="0"/>
                </a:lnTo>
                <a:lnTo>
                  <a:pt x="0" y="631"/>
                </a:lnTo>
                <a:lnTo>
                  <a:pt x="0" y="1165"/>
                </a:lnTo>
                <a:lnTo>
                  <a:pt x="1457" y="1165"/>
                </a:lnTo>
                <a:lnTo>
                  <a:pt x="1457" y="389"/>
                </a:lnTo>
                <a:lnTo>
                  <a:pt x="1093" y="631"/>
                </a:lnTo>
                <a:close/>
                <a:moveTo>
                  <a:pt x="558" y="1019"/>
                </a:moveTo>
                <a:lnTo>
                  <a:pt x="461" y="1019"/>
                </a:lnTo>
                <a:cubicBezTo>
                  <a:pt x="448" y="1019"/>
                  <a:pt x="437" y="1008"/>
                  <a:pt x="437" y="995"/>
                </a:cubicBezTo>
                <a:cubicBezTo>
                  <a:pt x="437" y="982"/>
                  <a:pt x="448" y="971"/>
                  <a:pt x="461" y="971"/>
                </a:cubicBezTo>
                <a:lnTo>
                  <a:pt x="558" y="971"/>
                </a:lnTo>
                <a:cubicBezTo>
                  <a:pt x="572" y="971"/>
                  <a:pt x="583" y="982"/>
                  <a:pt x="583" y="995"/>
                </a:cubicBezTo>
                <a:cubicBezTo>
                  <a:pt x="583" y="1008"/>
                  <a:pt x="572" y="1019"/>
                  <a:pt x="558" y="1019"/>
                </a:cubicBezTo>
                <a:close/>
                <a:moveTo>
                  <a:pt x="558" y="874"/>
                </a:moveTo>
                <a:lnTo>
                  <a:pt x="461" y="874"/>
                </a:lnTo>
                <a:cubicBezTo>
                  <a:pt x="448" y="874"/>
                  <a:pt x="437" y="863"/>
                  <a:pt x="437" y="849"/>
                </a:cubicBezTo>
                <a:cubicBezTo>
                  <a:pt x="437" y="836"/>
                  <a:pt x="448" y="825"/>
                  <a:pt x="461" y="825"/>
                </a:cubicBezTo>
                <a:lnTo>
                  <a:pt x="558" y="825"/>
                </a:lnTo>
                <a:cubicBezTo>
                  <a:pt x="572" y="825"/>
                  <a:pt x="583" y="836"/>
                  <a:pt x="583" y="849"/>
                </a:cubicBezTo>
                <a:cubicBezTo>
                  <a:pt x="583" y="863"/>
                  <a:pt x="572" y="874"/>
                  <a:pt x="558" y="874"/>
                </a:cubicBezTo>
                <a:close/>
                <a:moveTo>
                  <a:pt x="923" y="1019"/>
                </a:moveTo>
                <a:lnTo>
                  <a:pt x="825" y="1019"/>
                </a:lnTo>
                <a:cubicBezTo>
                  <a:pt x="812" y="1019"/>
                  <a:pt x="801" y="1008"/>
                  <a:pt x="801" y="995"/>
                </a:cubicBezTo>
                <a:cubicBezTo>
                  <a:pt x="801" y="982"/>
                  <a:pt x="812" y="971"/>
                  <a:pt x="825" y="971"/>
                </a:cubicBezTo>
                <a:lnTo>
                  <a:pt x="923" y="971"/>
                </a:lnTo>
                <a:cubicBezTo>
                  <a:pt x="936" y="971"/>
                  <a:pt x="947" y="982"/>
                  <a:pt x="947" y="995"/>
                </a:cubicBezTo>
                <a:cubicBezTo>
                  <a:pt x="947" y="1008"/>
                  <a:pt x="936" y="1019"/>
                  <a:pt x="923" y="1019"/>
                </a:cubicBezTo>
                <a:close/>
                <a:moveTo>
                  <a:pt x="923" y="874"/>
                </a:moveTo>
                <a:lnTo>
                  <a:pt x="825" y="874"/>
                </a:lnTo>
                <a:cubicBezTo>
                  <a:pt x="812" y="874"/>
                  <a:pt x="801" y="863"/>
                  <a:pt x="801" y="849"/>
                </a:cubicBezTo>
                <a:cubicBezTo>
                  <a:pt x="801" y="836"/>
                  <a:pt x="812" y="825"/>
                  <a:pt x="825" y="825"/>
                </a:cubicBezTo>
                <a:lnTo>
                  <a:pt x="923" y="825"/>
                </a:lnTo>
                <a:cubicBezTo>
                  <a:pt x="936" y="825"/>
                  <a:pt x="947" y="836"/>
                  <a:pt x="947" y="849"/>
                </a:cubicBezTo>
                <a:cubicBezTo>
                  <a:pt x="947" y="863"/>
                  <a:pt x="936" y="874"/>
                  <a:pt x="923" y="874"/>
                </a:cubicBezTo>
                <a:close/>
                <a:moveTo>
                  <a:pt x="1287" y="1019"/>
                </a:moveTo>
                <a:lnTo>
                  <a:pt x="1190" y="1019"/>
                </a:lnTo>
                <a:cubicBezTo>
                  <a:pt x="1176" y="1019"/>
                  <a:pt x="1165" y="1008"/>
                  <a:pt x="1165" y="995"/>
                </a:cubicBezTo>
                <a:cubicBezTo>
                  <a:pt x="1165" y="982"/>
                  <a:pt x="1176" y="971"/>
                  <a:pt x="1190" y="971"/>
                </a:cubicBezTo>
                <a:lnTo>
                  <a:pt x="1287" y="971"/>
                </a:lnTo>
                <a:cubicBezTo>
                  <a:pt x="1300" y="971"/>
                  <a:pt x="1311" y="982"/>
                  <a:pt x="1311" y="995"/>
                </a:cubicBezTo>
                <a:cubicBezTo>
                  <a:pt x="1311" y="1008"/>
                  <a:pt x="1300" y="1019"/>
                  <a:pt x="1287" y="1019"/>
                </a:cubicBezTo>
                <a:close/>
                <a:moveTo>
                  <a:pt x="1287" y="874"/>
                </a:moveTo>
                <a:lnTo>
                  <a:pt x="1190" y="874"/>
                </a:lnTo>
                <a:cubicBezTo>
                  <a:pt x="1176" y="874"/>
                  <a:pt x="1165" y="863"/>
                  <a:pt x="1165" y="849"/>
                </a:cubicBezTo>
                <a:cubicBezTo>
                  <a:pt x="1165" y="836"/>
                  <a:pt x="1176" y="825"/>
                  <a:pt x="1190" y="825"/>
                </a:cubicBezTo>
                <a:lnTo>
                  <a:pt x="1287" y="825"/>
                </a:lnTo>
                <a:cubicBezTo>
                  <a:pt x="1300" y="825"/>
                  <a:pt x="1311" y="836"/>
                  <a:pt x="1311" y="849"/>
                </a:cubicBezTo>
                <a:cubicBezTo>
                  <a:pt x="1311" y="863"/>
                  <a:pt x="1300" y="874"/>
                  <a:pt x="1287" y="874"/>
                </a:cubicBezTo>
                <a:close/>
              </a:path>
            </a:pathLst>
          </a:custGeom>
          <a:solidFill>
            <a:srgbClr val="FA2706"/>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28" name="Shape 428"/>
          <p:cNvSpPr txBox="1"/>
          <p:nvPr/>
        </p:nvSpPr>
        <p:spPr>
          <a:xfrm>
            <a:off x="487085" y="3108534"/>
            <a:ext cx="2688056" cy="446275"/>
          </a:xfrm>
          <a:prstGeom prst="rect">
            <a:avLst/>
          </a:prstGeom>
          <a:noFill/>
          <a:ln>
            <a:noFill/>
          </a:ln>
        </p:spPr>
        <p:txBody>
          <a:bodyPr lIns="45700" tIns="45700" rIns="45700" bIns="91425" anchor="t" anchorCtr="0">
            <a:noAutofit/>
          </a:bodyPr>
          <a:lstStyle/>
          <a:p>
            <a:pPr marL="0" marR="0" lvl="0" indent="0" algn="ctr" rtl="0">
              <a:spcBef>
                <a:spcPts val="0"/>
              </a:spcBef>
              <a:buSzPct val="25000"/>
              <a:buNone/>
            </a:pPr>
            <a:r>
              <a:rPr lang="en-US" sz="2000" b="1" i="0" u="none" strike="noStrike" cap="none" baseline="0">
                <a:solidFill>
                  <a:srgbClr val="FD2A00"/>
                </a:solidFill>
                <a:latin typeface="Helvetica Neue"/>
                <a:ea typeface="Helvetica Neue"/>
                <a:cs typeface="Helvetica Neue"/>
                <a:sym typeface="Helvetica Neue"/>
              </a:rPr>
              <a:t>Development</a:t>
            </a:r>
          </a:p>
        </p:txBody>
      </p:sp>
      <p:sp>
        <p:nvSpPr>
          <p:cNvPr id="429" name="Shape 429"/>
          <p:cNvSpPr txBox="1"/>
          <p:nvPr/>
        </p:nvSpPr>
        <p:spPr>
          <a:xfrm>
            <a:off x="2484384" y="3108534"/>
            <a:ext cx="2688056" cy="446275"/>
          </a:xfrm>
          <a:prstGeom prst="rect">
            <a:avLst/>
          </a:prstGeom>
          <a:noFill/>
          <a:ln>
            <a:noFill/>
          </a:ln>
        </p:spPr>
        <p:txBody>
          <a:bodyPr lIns="45700" tIns="45700" rIns="45700" bIns="91425" anchor="t" anchorCtr="0">
            <a:noAutofit/>
          </a:bodyPr>
          <a:lstStyle/>
          <a:p>
            <a:pPr marL="0" marR="0" lvl="0" indent="0" algn="ctr" rtl="0">
              <a:spcBef>
                <a:spcPts val="0"/>
              </a:spcBef>
              <a:buSzPct val="25000"/>
              <a:buNone/>
            </a:pPr>
            <a:r>
              <a:rPr lang="en-US" sz="2000" b="1" i="0" u="none" strike="noStrike" cap="none" baseline="0">
                <a:solidFill>
                  <a:srgbClr val="FD2A00"/>
                </a:solidFill>
                <a:latin typeface="Helvetica Neue"/>
                <a:ea typeface="Helvetica Neue"/>
                <a:cs typeface="Helvetica Neue"/>
                <a:sym typeface="Helvetica Neue"/>
              </a:rPr>
              <a:t>SCM</a:t>
            </a:r>
          </a:p>
        </p:txBody>
      </p:sp>
      <p:sp>
        <p:nvSpPr>
          <p:cNvPr id="430" name="Shape 430"/>
          <p:cNvSpPr txBox="1"/>
          <p:nvPr/>
        </p:nvSpPr>
        <p:spPr>
          <a:xfrm>
            <a:off x="4030675" y="3108534"/>
            <a:ext cx="2688056" cy="446275"/>
          </a:xfrm>
          <a:prstGeom prst="rect">
            <a:avLst/>
          </a:prstGeom>
          <a:noFill/>
          <a:ln>
            <a:noFill/>
          </a:ln>
        </p:spPr>
        <p:txBody>
          <a:bodyPr lIns="45700" tIns="45700" rIns="45700" bIns="91425" anchor="t" anchorCtr="0">
            <a:noAutofit/>
          </a:bodyPr>
          <a:lstStyle/>
          <a:p>
            <a:pPr marL="0" marR="0" lvl="0" indent="0" algn="ctr" rtl="0">
              <a:spcBef>
                <a:spcPts val="0"/>
              </a:spcBef>
              <a:buSzPct val="25000"/>
              <a:buNone/>
            </a:pPr>
            <a:r>
              <a:rPr lang="en-US" sz="2000" b="1" i="0" u="none" strike="noStrike" cap="none" baseline="0">
                <a:solidFill>
                  <a:srgbClr val="FD2A00"/>
                </a:solidFill>
                <a:latin typeface="Helvetica Neue"/>
                <a:ea typeface="Helvetica Neue"/>
                <a:cs typeface="Helvetica Neue"/>
                <a:sym typeface="Helvetica Neue"/>
              </a:rPr>
              <a:t>Build</a:t>
            </a:r>
          </a:p>
        </p:txBody>
      </p:sp>
      <p:sp>
        <p:nvSpPr>
          <p:cNvPr id="431" name="Shape 431"/>
          <p:cNvSpPr txBox="1"/>
          <p:nvPr/>
        </p:nvSpPr>
        <p:spPr>
          <a:xfrm>
            <a:off x="8989860" y="3101314"/>
            <a:ext cx="2688056" cy="446275"/>
          </a:xfrm>
          <a:prstGeom prst="rect">
            <a:avLst/>
          </a:prstGeom>
          <a:noFill/>
          <a:ln>
            <a:noFill/>
          </a:ln>
        </p:spPr>
        <p:txBody>
          <a:bodyPr lIns="45700" tIns="45700" rIns="45700" bIns="91425" anchor="t" anchorCtr="0">
            <a:noAutofit/>
          </a:bodyPr>
          <a:lstStyle/>
          <a:p>
            <a:pPr marL="0" marR="0" lvl="0" indent="0" algn="ctr" rtl="0">
              <a:spcBef>
                <a:spcPts val="0"/>
              </a:spcBef>
              <a:buSzPct val="25000"/>
              <a:buNone/>
            </a:pPr>
            <a:r>
              <a:rPr lang="en-US" sz="2000" b="1" i="0" u="none" strike="noStrike" cap="none" baseline="0">
                <a:solidFill>
                  <a:srgbClr val="FD2A00"/>
                </a:solidFill>
                <a:latin typeface="Helvetica Neue"/>
                <a:ea typeface="Helvetica Neue"/>
                <a:cs typeface="Helvetica Neue"/>
                <a:sym typeface="Helvetica Neue"/>
              </a:rPr>
              <a:t>Prod</a:t>
            </a:r>
          </a:p>
        </p:txBody>
      </p:sp>
      <p:sp>
        <p:nvSpPr>
          <p:cNvPr id="432" name="Shape 432"/>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sp>
        <p:nvSpPr>
          <p:cNvPr id="433" name="Shape 433"/>
          <p:cNvSpPr/>
          <p:nvPr/>
        </p:nvSpPr>
        <p:spPr>
          <a:xfrm>
            <a:off x="8277396" y="2245977"/>
            <a:ext cx="566264" cy="566927"/>
          </a:xfrm>
          <a:custGeom>
            <a:avLst/>
            <a:gdLst/>
            <a:ahLst/>
            <a:cxnLst/>
            <a:rect l="0" t="0" r="0" b="0"/>
            <a:pathLst>
              <a:path w="876" h="876" extrusionOk="0">
                <a:moveTo>
                  <a:pt x="860" y="0"/>
                </a:moveTo>
                <a:lnTo>
                  <a:pt x="15" y="0"/>
                </a:lnTo>
                <a:cubicBezTo>
                  <a:pt x="7" y="0"/>
                  <a:pt x="0" y="7"/>
                  <a:pt x="0" y="15"/>
                </a:cubicBezTo>
                <a:lnTo>
                  <a:pt x="0" y="860"/>
                </a:lnTo>
                <a:cubicBezTo>
                  <a:pt x="0" y="868"/>
                  <a:pt x="7" y="875"/>
                  <a:pt x="15" y="875"/>
                </a:cubicBezTo>
                <a:lnTo>
                  <a:pt x="860" y="875"/>
                </a:lnTo>
                <a:cubicBezTo>
                  <a:pt x="868" y="875"/>
                  <a:pt x="875" y="868"/>
                  <a:pt x="875" y="860"/>
                </a:cubicBezTo>
                <a:lnTo>
                  <a:pt x="875" y="15"/>
                </a:lnTo>
                <a:cubicBezTo>
                  <a:pt x="875" y="7"/>
                  <a:pt x="868" y="0"/>
                  <a:pt x="860" y="0"/>
                </a:cubicBezTo>
                <a:close/>
                <a:moveTo>
                  <a:pt x="248" y="743"/>
                </a:moveTo>
                <a:cubicBezTo>
                  <a:pt x="216" y="743"/>
                  <a:pt x="190" y="717"/>
                  <a:pt x="190" y="685"/>
                </a:cubicBezTo>
                <a:cubicBezTo>
                  <a:pt x="190" y="653"/>
                  <a:pt x="216" y="627"/>
                  <a:pt x="248" y="627"/>
                </a:cubicBezTo>
                <a:cubicBezTo>
                  <a:pt x="280" y="627"/>
                  <a:pt x="306" y="653"/>
                  <a:pt x="306" y="685"/>
                </a:cubicBezTo>
                <a:cubicBezTo>
                  <a:pt x="306" y="717"/>
                  <a:pt x="280" y="743"/>
                  <a:pt x="248" y="743"/>
                </a:cubicBezTo>
                <a:close/>
                <a:moveTo>
                  <a:pt x="321" y="394"/>
                </a:moveTo>
                <a:cubicBezTo>
                  <a:pt x="321" y="402"/>
                  <a:pt x="314" y="408"/>
                  <a:pt x="306" y="408"/>
                </a:cubicBezTo>
                <a:lnTo>
                  <a:pt x="262" y="408"/>
                </a:lnTo>
                <a:lnTo>
                  <a:pt x="262" y="529"/>
                </a:lnTo>
                <a:cubicBezTo>
                  <a:pt x="262" y="537"/>
                  <a:pt x="256" y="544"/>
                  <a:pt x="248" y="544"/>
                </a:cubicBezTo>
                <a:cubicBezTo>
                  <a:pt x="240" y="544"/>
                  <a:pt x="233" y="537"/>
                  <a:pt x="233" y="529"/>
                </a:cubicBezTo>
                <a:lnTo>
                  <a:pt x="233" y="408"/>
                </a:lnTo>
                <a:lnTo>
                  <a:pt x="190" y="408"/>
                </a:lnTo>
                <a:cubicBezTo>
                  <a:pt x="182" y="408"/>
                  <a:pt x="175" y="402"/>
                  <a:pt x="175" y="394"/>
                </a:cubicBezTo>
                <a:lnTo>
                  <a:pt x="175" y="335"/>
                </a:lnTo>
                <a:cubicBezTo>
                  <a:pt x="175" y="327"/>
                  <a:pt x="182" y="321"/>
                  <a:pt x="190" y="321"/>
                </a:cubicBezTo>
                <a:lnTo>
                  <a:pt x="233" y="321"/>
                </a:lnTo>
                <a:lnTo>
                  <a:pt x="233" y="125"/>
                </a:lnTo>
                <a:cubicBezTo>
                  <a:pt x="233" y="117"/>
                  <a:pt x="240" y="110"/>
                  <a:pt x="248" y="110"/>
                </a:cubicBezTo>
                <a:cubicBezTo>
                  <a:pt x="256" y="110"/>
                  <a:pt x="262" y="117"/>
                  <a:pt x="262" y="125"/>
                </a:cubicBezTo>
                <a:lnTo>
                  <a:pt x="262" y="321"/>
                </a:lnTo>
                <a:lnTo>
                  <a:pt x="306" y="321"/>
                </a:lnTo>
                <a:cubicBezTo>
                  <a:pt x="314" y="321"/>
                  <a:pt x="321" y="327"/>
                  <a:pt x="321" y="335"/>
                </a:cubicBezTo>
                <a:lnTo>
                  <a:pt x="321" y="394"/>
                </a:lnTo>
                <a:close/>
                <a:moveTo>
                  <a:pt x="452" y="743"/>
                </a:moveTo>
                <a:cubicBezTo>
                  <a:pt x="420" y="743"/>
                  <a:pt x="394" y="717"/>
                  <a:pt x="394" y="685"/>
                </a:cubicBezTo>
                <a:cubicBezTo>
                  <a:pt x="394" y="653"/>
                  <a:pt x="420" y="627"/>
                  <a:pt x="452" y="627"/>
                </a:cubicBezTo>
                <a:cubicBezTo>
                  <a:pt x="484" y="627"/>
                  <a:pt x="510" y="653"/>
                  <a:pt x="510" y="685"/>
                </a:cubicBezTo>
                <a:cubicBezTo>
                  <a:pt x="510" y="717"/>
                  <a:pt x="484" y="743"/>
                  <a:pt x="452" y="743"/>
                </a:cubicBezTo>
                <a:close/>
                <a:moveTo>
                  <a:pt x="525" y="277"/>
                </a:moveTo>
                <a:cubicBezTo>
                  <a:pt x="525" y="285"/>
                  <a:pt x="518" y="292"/>
                  <a:pt x="510" y="292"/>
                </a:cubicBezTo>
                <a:lnTo>
                  <a:pt x="466" y="292"/>
                </a:lnTo>
                <a:lnTo>
                  <a:pt x="466" y="529"/>
                </a:lnTo>
                <a:cubicBezTo>
                  <a:pt x="466" y="537"/>
                  <a:pt x="460" y="544"/>
                  <a:pt x="452" y="544"/>
                </a:cubicBezTo>
                <a:cubicBezTo>
                  <a:pt x="444" y="544"/>
                  <a:pt x="437" y="537"/>
                  <a:pt x="437" y="529"/>
                </a:cubicBezTo>
                <a:lnTo>
                  <a:pt x="437" y="292"/>
                </a:lnTo>
                <a:lnTo>
                  <a:pt x="394" y="292"/>
                </a:lnTo>
                <a:cubicBezTo>
                  <a:pt x="386" y="292"/>
                  <a:pt x="379" y="285"/>
                  <a:pt x="379" y="277"/>
                </a:cubicBezTo>
                <a:lnTo>
                  <a:pt x="379" y="219"/>
                </a:lnTo>
                <a:cubicBezTo>
                  <a:pt x="379" y="211"/>
                  <a:pt x="386" y="204"/>
                  <a:pt x="394" y="204"/>
                </a:cubicBezTo>
                <a:lnTo>
                  <a:pt x="437" y="204"/>
                </a:lnTo>
                <a:lnTo>
                  <a:pt x="437" y="125"/>
                </a:lnTo>
                <a:cubicBezTo>
                  <a:pt x="437" y="117"/>
                  <a:pt x="444" y="110"/>
                  <a:pt x="452" y="110"/>
                </a:cubicBezTo>
                <a:cubicBezTo>
                  <a:pt x="460" y="110"/>
                  <a:pt x="466" y="117"/>
                  <a:pt x="466" y="125"/>
                </a:cubicBezTo>
                <a:lnTo>
                  <a:pt x="466" y="204"/>
                </a:lnTo>
                <a:lnTo>
                  <a:pt x="510" y="204"/>
                </a:lnTo>
                <a:cubicBezTo>
                  <a:pt x="518" y="204"/>
                  <a:pt x="525" y="211"/>
                  <a:pt x="525" y="219"/>
                </a:cubicBezTo>
                <a:lnTo>
                  <a:pt x="525" y="277"/>
                </a:lnTo>
                <a:close/>
                <a:moveTo>
                  <a:pt x="627" y="743"/>
                </a:moveTo>
                <a:cubicBezTo>
                  <a:pt x="595" y="743"/>
                  <a:pt x="569" y="717"/>
                  <a:pt x="569" y="685"/>
                </a:cubicBezTo>
                <a:cubicBezTo>
                  <a:pt x="569" y="653"/>
                  <a:pt x="595" y="627"/>
                  <a:pt x="627" y="627"/>
                </a:cubicBezTo>
                <a:cubicBezTo>
                  <a:pt x="659" y="627"/>
                  <a:pt x="685" y="653"/>
                  <a:pt x="685" y="685"/>
                </a:cubicBezTo>
                <a:cubicBezTo>
                  <a:pt x="685" y="717"/>
                  <a:pt x="659" y="743"/>
                  <a:pt x="627" y="743"/>
                </a:cubicBezTo>
                <a:close/>
                <a:moveTo>
                  <a:pt x="700" y="452"/>
                </a:moveTo>
                <a:cubicBezTo>
                  <a:pt x="700" y="460"/>
                  <a:pt x="693" y="466"/>
                  <a:pt x="685" y="466"/>
                </a:cubicBezTo>
                <a:lnTo>
                  <a:pt x="641" y="466"/>
                </a:lnTo>
                <a:lnTo>
                  <a:pt x="641" y="529"/>
                </a:lnTo>
                <a:cubicBezTo>
                  <a:pt x="641" y="537"/>
                  <a:pt x="635" y="544"/>
                  <a:pt x="627" y="544"/>
                </a:cubicBezTo>
                <a:cubicBezTo>
                  <a:pt x="619" y="544"/>
                  <a:pt x="612" y="537"/>
                  <a:pt x="612" y="529"/>
                </a:cubicBezTo>
                <a:lnTo>
                  <a:pt x="612" y="466"/>
                </a:lnTo>
                <a:lnTo>
                  <a:pt x="569" y="466"/>
                </a:lnTo>
                <a:cubicBezTo>
                  <a:pt x="560" y="466"/>
                  <a:pt x="554" y="460"/>
                  <a:pt x="554" y="452"/>
                </a:cubicBezTo>
                <a:lnTo>
                  <a:pt x="554" y="394"/>
                </a:lnTo>
                <a:cubicBezTo>
                  <a:pt x="554" y="386"/>
                  <a:pt x="560" y="379"/>
                  <a:pt x="569" y="379"/>
                </a:cubicBezTo>
                <a:lnTo>
                  <a:pt x="612" y="379"/>
                </a:lnTo>
                <a:lnTo>
                  <a:pt x="612" y="125"/>
                </a:lnTo>
                <a:cubicBezTo>
                  <a:pt x="612" y="117"/>
                  <a:pt x="619" y="110"/>
                  <a:pt x="627" y="110"/>
                </a:cubicBezTo>
                <a:cubicBezTo>
                  <a:pt x="635" y="110"/>
                  <a:pt x="641" y="117"/>
                  <a:pt x="641" y="125"/>
                </a:cubicBezTo>
                <a:lnTo>
                  <a:pt x="641" y="379"/>
                </a:lnTo>
                <a:lnTo>
                  <a:pt x="685" y="379"/>
                </a:lnTo>
                <a:cubicBezTo>
                  <a:pt x="693" y="379"/>
                  <a:pt x="700" y="386"/>
                  <a:pt x="700" y="394"/>
                </a:cubicBezTo>
                <a:lnTo>
                  <a:pt x="700" y="452"/>
                </a:lnTo>
                <a:close/>
              </a:path>
            </a:pathLst>
          </a:custGeom>
          <a:solidFill>
            <a:srgbClr val="FA2706"/>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nvGrpSpPr>
          <p:cNvPr id="434" name="Shape 434"/>
          <p:cNvGrpSpPr/>
          <p:nvPr/>
        </p:nvGrpSpPr>
        <p:grpSpPr>
          <a:xfrm>
            <a:off x="10033897" y="2305746"/>
            <a:ext cx="521332" cy="540454"/>
            <a:chOff x="17683298" y="10700242"/>
            <a:chExt cx="661951" cy="685425"/>
          </a:xfrm>
        </p:grpSpPr>
        <p:sp>
          <p:nvSpPr>
            <p:cNvPr id="435" name="Shape 435"/>
            <p:cNvSpPr/>
            <p:nvPr/>
          </p:nvSpPr>
          <p:spPr>
            <a:xfrm>
              <a:off x="17683298" y="11031215"/>
              <a:ext cx="661951" cy="195583"/>
            </a:xfrm>
            <a:custGeom>
              <a:avLst/>
              <a:gdLst/>
              <a:ahLst/>
              <a:cxnLst/>
              <a:rect l="0" t="0" r="0" b="0"/>
              <a:pathLst>
                <a:path w="21600" h="21600" extrusionOk="0">
                  <a:moveTo>
                    <a:pt x="0" y="0"/>
                  </a:moveTo>
                  <a:lnTo>
                    <a:pt x="0" y="8441"/>
                  </a:lnTo>
                  <a:cubicBezTo>
                    <a:pt x="0" y="14796"/>
                    <a:pt x="4340" y="21600"/>
                    <a:pt x="10800" y="21600"/>
                  </a:cubicBezTo>
                  <a:cubicBezTo>
                    <a:pt x="17260" y="21600"/>
                    <a:pt x="21600" y="14796"/>
                    <a:pt x="21600" y="8441"/>
                  </a:cubicBezTo>
                  <a:lnTo>
                    <a:pt x="21600" y="0"/>
                  </a:lnTo>
                  <a:cubicBezTo>
                    <a:pt x="19876" y="5866"/>
                    <a:pt x="15744" y="9903"/>
                    <a:pt x="10800" y="9903"/>
                  </a:cubicBezTo>
                  <a:cubicBezTo>
                    <a:pt x="5856" y="9903"/>
                    <a:pt x="1724" y="5866"/>
                    <a:pt x="0" y="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36" name="Shape 436"/>
            <p:cNvSpPr/>
            <p:nvPr/>
          </p:nvSpPr>
          <p:spPr>
            <a:xfrm>
              <a:off x="17683298" y="11163607"/>
              <a:ext cx="661951" cy="222060"/>
            </a:xfrm>
            <a:custGeom>
              <a:avLst/>
              <a:gdLst/>
              <a:ahLst/>
              <a:cxnLst/>
              <a:rect l="0" t="0" r="0" b="0"/>
              <a:pathLst>
                <a:path w="21600" h="21600" extrusionOk="0">
                  <a:moveTo>
                    <a:pt x="0" y="0"/>
                  </a:moveTo>
                  <a:lnTo>
                    <a:pt x="0" y="7435"/>
                  </a:lnTo>
                  <a:cubicBezTo>
                    <a:pt x="0" y="15378"/>
                    <a:pt x="4744" y="21600"/>
                    <a:pt x="10800" y="21600"/>
                  </a:cubicBezTo>
                  <a:cubicBezTo>
                    <a:pt x="16856" y="21600"/>
                    <a:pt x="21600" y="15378"/>
                    <a:pt x="21600" y="7435"/>
                  </a:cubicBezTo>
                  <a:lnTo>
                    <a:pt x="21600" y="0"/>
                  </a:lnTo>
                  <a:cubicBezTo>
                    <a:pt x="19876" y="5166"/>
                    <a:pt x="15744" y="8722"/>
                    <a:pt x="10800" y="8722"/>
                  </a:cubicBezTo>
                  <a:cubicBezTo>
                    <a:pt x="5856" y="8722"/>
                    <a:pt x="1724" y="5166"/>
                    <a:pt x="0" y="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37" name="Shape 437"/>
            <p:cNvSpPr/>
            <p:nvPr/>
          </p:nvSpPr>
          <p:spPr>
            <a:xfrm>
              <a:off x="17683298" y="10898825"/>
              <a:ext cx="661951" cy="195583"/>
            </a:xfrm>
            <a:custGeom>
              <a:avLst/>
              <a:gdLst/>
              <a:ahLst/>
              <a:cxnLst/>
              <a:rect l="0" t="0" r="0" b="0"/>
              <a:pathLst>
                <a:path w="21600" h="21600" extrusionOk="0">
                  <a:moveTo>
                    <a:pt x="0" y="0"/>
                  </a:moveTo>
                  <a:lnTo>
                    <a:pt x="0" y="8441"/>
                  </a:lnTo>
                  <a:cubicBezTo>
                    <a:pt x="0" y="14796"/>
                    <a:pt x="4340" y="21600"/>
                    <a:pt x="10800" y="21600"/>
                  </a:cubicBezTo>
                  <a:cubicBezTo>
                    <a:pt x="17260" y="21600"/>
                    <a:pt x="21600" y="14796"/>
                    <a:pt x="21600" y="8441"/>
                  </a:cubicBezTo>
                  <a:lnTo>
                    <a:pt x="21600" y="0"/>
                  </a:lnTo>
                  <a:cubicBezTo>
                    <a:pt x="19876" y="5866"/>
                    <a:pt x="15744" y="9903"/>
                    <a:pt x="10800" y="9903"/>
                  </a:cubicBezTo>
                  <a:cubicBezTo>
                    <a:pt x="5856" y="9903"/>
                    <a:pt x="1724" y="5866"/>
                    <a:pt x="0" y="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438" name="Shape 438"/>
            <p:cNvSpPr/>
            <p:nvPr/>
          </p:nvSpPr>
          <p:spPr>
            <a:xfrm>
              <a:off x="17683298" y="10700242"/>
              <a:ext cx="661951" cy="264779"/>
            </a:xfrm>
            <a:custGeom>
              <a:avLst/>
              <a:gdLst/>
              <a:ahLst/>
              <a:cxnLst/>
              <a:rect l="0" t="0" r="0" b="0"/>
              <a:pathLst>
                <a:path w="21600" h="21600" extrusionOk="0">
                  <a:moveTo>
                    <a:pt x="10800" y="21600"/>
                  </a:moveTo>
                  <a:cubicBezTo>
                    <a:pt x="17260" y="21600"/>
                    <a:pt x="21600" y="16574"/>
                    <a:pt x="21600" y="11880"/>
                  </a:cubicBezTo>
                  <a:cubicBezTo>
                    <a:pt x="21600" y="5218"/>
                    <a:pt x="16856" y="0"/>
                    <a:pt x="10800" y="0"/>
                  </a:cubicBezTo>
                  <a:cubicBezTo>
                    <a:pt x="4744" y="0"/>
                    <a:pt x="0" y="5218"/>
                    <a:pt x="0" y="11880"/>
                  </a:cubicBezTo>
                  <a:cubicBezTo>
                    <a:pt x="0" y="16574"/>
                    <a:pt x="4340" y="21600"/>
                    <a:pt x="10800" y="21600"/>
                  </a:cubicBezTo>
                  <a:close/>
                </a:path>
              </a:pathLst>
            </a:custGeom>
            <a:solidFill>
              <a:srgbClr val="FD2A00"/>
            </a:solidFill>
            <a:ln>
              <a:noFill/>
            </a:ln>
          </p:spPr>
          <p:txBody>
            <a:bodyPr lIns="0" tIns="0" rIns="0" bIns="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grpSp>
      <p:sp>
        <p:nvSpPr>
          <p:cNvPr id="439" name="Shape 439"/>
          <p:cNvSpPr txBox="1"/>
          <p:nvPr/>
        </p:nvSpPr>
        <p:spPr>
          <a:xfrm>
            <a:off x="5637037" y="3108534"/>
            <a:ext cx="2688056" cy="446275"/>
          </a:xfrm>
          <a:prstGeom prst="rect">
            <a:avLst/>
          </a:prstGeom>
          <a:noFill/>
          <a:ln>
            <a:noFill/>
          </a:ln>
        </p:spPr>
        <p:txBody>
          <a:bodyPr lIns="45700" tIns="45700" rIns="45700" bIns="91425" anchor="t" anchorCtr="0">
            <a:noAutofit/>
          </a:bodyPr>
          <a:lstStyle/>
          <a:p>
            <a:pPr marL="0" marR="0" lvl="0" indent="0" algn="ctr" rtl="0">
              <a:spcBef>
                <a:spcPts val="0"/>
              </a:spcBef>
              <a:buSzPct val="25000"/>
              <a:buNone/>
            </a:pPr>
            <a:r>
              <a:rPr lang="en-US" sz="2000" b="1" i="0" u="none" strike="noStrike" cap="none" baseline="0">
                <a:solidFill>
                  <a:srgbClr val="FD2A00"/>
                </a:solidFill>
                <a:latin typeface="Helvetica Neue"/>
                <a:ea typeface="Helvetica Neue"/>
                <a:cs typeface="Helvetica Neue"/>
                <a:sym typeface="Helvetica Neue"/>
              </a:rPr>
              <a:t>SIT</a:t>
            </a:r>
          </a:p>
        </p:txBody>
      </p:sp>
      <p:sp>
        <p:nvSpPr>
          <p:cNvPr id="440" name="Shape 440"/>
          <p:cNvSpPr txBox="1"/>
          <p:nvPr/>
        </p:nvSpPr>
        <p:spPr>
          <a:xfrm>
            <a:off x="7309560" y="3146971"/>
            <a:ext cx="2688056" cy="446275"/>
          </a:xfrm>
          <a:prstGeom prst="rect">
            <a:avLst/>
          </a:prstGeom>
          <a:noFill/>
          <a:ln>
            <a:noFill/>
          </a:ln>
        </p:spPr>
        <p:txBody>
          <a:bodyPr lIns="45700" tIns="45700" rIns="45700" bIns="91425" anchor="t" anchorCtr="0">
            <a:noAutofit/>
          </a:bodyPr>
          <a:lstStyle/>
          <a:p>
            <a:pPr marL="0" marR="0" lvl="0" indent="0" algn="ctr" rtl="0">
              <a:spcBef>
                <a:spcPts val="0"/>
              </a:spcBef>
              <a:buSzPct val="25000"/>
              <a:buNone/>
            </a:pPr>
            <a:r>
              <a:rPr lang="en-US" sz="2000" b="1" i="0" u="none" strike="noStrike" cap="none" baseline="0">
                <a:solidFill>
                  <a:srgbClr val="FD2A00"/>
                </a:solidFill>
                <a:latin typeface="Helvetica Neue"/>
                <a:ea typeface="Helvetica Neue"/>
                <a:cs typeface="Helvetica Neue"/>
                <a:sym typeface="Helvetica Neue"/>
              </a:rPr>
              <a:t>UAT</a:t>
            </a:r>
          </a:p>
        </p:txBody>
      </p:sp>
      <p:sp>
        <p:nvSpPr>
          <p:cNvPr id="441" name="Shape 441"/>
          <p:cNvSpPr/>
          <p:nvPr/>
        </p:nvSpPr>
        <p:spPr>
          <a:xfrm>
            <a:off x="0" y="5231382"/>
            <a:ext cx="12202660" cy="1647785"/>
          </a:xfrm>
          <a:prstGeom prst="rect">
            <a:avLst/>
          </a:prstGeom>
          <a:solidFill>
            <a:srgbClr val="FD2A00"/>
          </a:solidFill>
          <a:ln>
            <a:noFill/>
          </a:ln>
        </p:spPr>
        <p:txBody>
          <a:bodyPr lIns="45675" tIns="22825" rIns="45675" bIns="22825" anchor="ctr" anchorCtr="0">
            <a:noAutofit/>
          </a:bodyPr>
          <a:lstStyle/>
          <a:p>
            <a:pPr marL="0" marR="0" lvl="0" indent="0" algn="ctr" rtl="0">
              <a:spcBef>
                <a:spcPts val="0"/>
              </a:spcBef>
              <a:buSzPct val="25000"/>
              <a:buNone/>
            </a:pPr>
            <a:r>
              <a:rPr lang="en-US" sz="2400" b="0" i="0" u="none" strike="noStrike" cap="none" baseline="0">
                <a:solidFill>
                  <a:schemeClr val="lt1"/>
                </a:solidFill>
                <a:latin typeface="Helvetica Neue"/>
                <a:ea typeface="Helvetica Neue"/>
                <a:cs typeface="Helvetica Neue"/>
                <a:sym typeface="Helvetica Neue"/>
              </a:rPr>
              <a:t>Continuous Integration (CI) is the practice, in software engineering, of merging all developer working copies with a shared mainline several times a day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477608" y="264367"/>
            <a:ext cx="10387113" cy="674693"/>
          </a:xfrm>
          <a:prstGeom prst="rect">
            <a:avLst/>
          </a:prstGeom>
          <a:noFill/>
          <a:ln>
            <a:noFill/>
          </a:ln>
        </p:spPr>
        <p:txBody>
          <a:bodyPr lIns="91375" tIns="45675" rIns="91375" bIns="45675" anchor="ctr" anchorCtr="0">
            <a:noAutofit/>
          </a:bodyPr>
          <a:lstStyle/>
          <a:p>
            <a:pPr marL="0" marR="0" lvl="0" indent="0" algn="l" rtl="0">
              <a:spcBef>
                <a:spcPts val="0"/>
              </a:spcBef>
              <a:buClr>
                <a:schemeClr val="dk2"/>
              </a:buClr>
              <a:buSzPct val="25000"/>
              <a:buFont typeface="Helvetica Neue"/>
              <a:buNone/>
            </a:pPr>
            <a:r>
              <a:rPr lang="en-US" sz="3600" b="0" i="0" u="none" strike="noStrike" cap="none" baseline="0">
                <a:solidFill>
                  <a:schemeClr val="dk2"/>
                </a:solidFill>
                <a:latin typeface="Helvetica Neue"/>
                <a:ea typeface="Helvetica Neue"/>
                <a:cs typeface="Helvetica Neue"/>
                <a:sym typeface="Helvetica Neue"/>
              </a:rPr>
              <a:t>CI: The Volkswagen Approach</a:t>
            </a:r>
          </a:p>
        </p:txBody>
      </p:sp>
      <p:sp>
        <p:nvSpPr>
          <p:cNvPr id="448" name="Shape 448"/>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8</a:t>
            </a:fld>
            <a:endParaRPr lang="en-US" sz="1200" b="0" i="0" u="none" strike="noStrike" cap="none" baseline="0">
              <a:solidFill>
                <a:srgbClr val="BDBDBD"/>
              </a:solidFill>
              <a:latin typeface="Helvetica Neue"/>
              <a:ea typeface="Helvetica Neue"/>
              <a:cs typeface="Helvetica Neue"/>
              <a:sym typeface="Helvetica Neue"/>
            </a:endParaRPr>
          </a:p>
        </p:txBody>
      </p:sp>
      <p:sp>
        <p:nvSpPr>
          <p:cNvPr id="449" name="Shape 449"/>
          <p:cNvSpPr txBox="1">
            <a:spLocks noGrp="1"/>
          </p:cNvSpPr>
          <p:nvPr>
            <p:ph type="ftr" idx="11"/>
          </p:nvPr>
        </p:nvSpPr>
        <p:spPr>
          <a:xfrm>
            <a:off x="7401522" y="6457146"/>
            <a:ext cx="3856778" cy="365125"/>
          </a:xfrm>
          <a:prstGeom prst="rect">
            <a:avLst/>
          </a:prstGeom>
          <a:noFill/>
          <a:ln>
            <a:noFill/>
          </a:ln>
        </p:spPr>
        <p:txBody>
          <a:bodyPr lIns="45675" tIns="22825" rIns="45675" bIns="22825" anchor="ctr" anchorCtr="0">
            <a:noAutofit/>
          </a:bodyPr>
          <a:lstStyle/>
          <a:p>
            <a:pPr marL="0" marR="0" lvl="0" indent="0" algn="r" rtl="0">
              <a:spcBef>
                <a:spcPts val="0"/>
              </a:spcBef>
              <a:buSzPct val="25000"/>
              <a:buNone/>
            </a:pPr>
            <a:r>
              <a:rPr lang="en-US" sz="900" b="0" i="0" u="none" strike="noStrike" cap="none" baseline="0">
                <a:solidFill>
                  <a:srgbClr val="BFBFBF"/>
                </a:solidFill>
                <a:latin typeface="Helvetica Neue"/>
                <a:ea typeface="Helvetica Neue"/>
                <a:cs typeface="Helvetica Neue"/>
                <a:sym typeface="Helvetica Neue"/>
              </a:rPr>
              <a:t>©2015 Apigee. All Rights Reserved. </a:t>
            </a:r>
          </a:p>
        </p:txBody>
      </p:sp>
      <p:pic>
        <p:nvPicPr>
          <p:cNvPr id="450" name="Shape 450"/>
          <p:cNvPicPr preferRelativeResize="0">
            <a:picLocks noGrp="1"/>
          </p:cNvPicPr>
          <p:nvPr>
            <p:ph type="body" idx="1"/>
          </p:nvPr>
        </p:nvPicPr>
        <p:blipFill rotWithShape="1">
          <a:blip r:embed="rId3">
            <a:alphaModFix/>
          </a:blip>
          <a:srcRect l="-29639" r="-29639"/>
          <a:stretch/>
        </p:blipFill>
        <p:spPr>
          <a:xfrm>
            <a:off x="1286523" y="1540648"/>
            <a:ext cx="8199357" cy="3387706"/>
          </a:xfrm>
          <a:prstGeom prst="rect">
            <a:avLst/>
          </a:prstGeom>
          <a:noFill/>
          <a:ln>
            <a:noFill/>
          </a:ln>
        </p:spPr>
      </p:pic>
      <p:sp>
        <p:nvSpPr>
          <p:cNvPr id="451" name="Shape 451"/>
          <p:cNvSpPr/>
          <p:nvPr/>
        </p:nvSpPr>
        <p:spPr>
          <a:xfrm>
            <a:off x="2401083" y="5079311"/>
            <a:ext cx="6089650"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rgbClr val="5287A2"/>
                </a:solidFill>
                <a:latin typeface="Helvetica Neue"/>
                <a:ea typeface="Helvetica Neue"/>
                <a:cs typeface="Helvetica Neue"/>
                <a:sym typeface="Helvetica Neue"/>
              </a:rPr>
              <a:t>Then, we </a:t>
            </a:r>
            <a:r>
              <a:rPr lang="en-US" sz="1800" b="0" i="0" u="none" strike="noStrike" cap="none" baseline="0" dirty="0" smtClean="0">
                <a:solidFill>
                  <a:srgbClr val="5287A2"/>
                </a:solidFill>
                <a:latin typeface="Helvetica Neue"/>
                <a:ea typeface="Helvetica Neue"/>
                <a:cs typeface="Helvetica Neue"/>
                <a:sym typeface="Helvetica Neue"/>
              </a:rPr>
              <a:t>detect </a:t>
            </a:r>
            <a:r>
              <a:rPr lang="en-US" sz="1800" b="0" i="0" u="none" strike="noStrike" cap="none" baseline="0" dirty="0">
                <a:solidFill>
                  <a:srgbClr val="5287A2"/>
                </a:solidFill>
                <a:latin typeface="Helvetica Neue"/>
                <a:ea typeface="Helvetica Neue"/>
                <a:cs typeface="Helvetica Neue"/>
                <a:sym typeface="Helvetica Neue"/>
              </a:rPr>
              <a:t>when </a:t>
            </a:r>
            <a:r>
              <a:rPr lang="en-US" sz="1800" b="0" i="0" u="none" strike="noStrike" cap="none" baseline="0" dirty="0" smtClean="0">
                <a:solidFill>
                  <a:srgbClr val="5287A2"/>
                </a:solidFill>
                <a:latin typeface="Helvetica Neue"/>
                <a:ea typeface="Helvetica Neue"/>
                <a:cs typeface="Helvetica Neue"/>
                <a:sym typeface="Helvetica Neue"/>
              </a:rPr>
              <a:t>our tests </a:t>
            </a:r>
            <a:r>
              <a:rPr lang="en-US" sz="1800" b="0" i="0" u="none" strike="noStrike" cap="none" baseline="0" dirty="0">
                <a:solidFill>
                  <a:srgbClr val="5287A2"/>
                </a:solidFill>
                <a:latin typeface="Helvetica Neue"/>
                <a:ea typeface="Helvetica Neue"/>
                <a:cs typeface="Helvetica Neue"/>
                <a:sym typeface="Helvetica Neue"/>
              </a:rPr>
              <a:t>are being run in a CI server, and </a:t>
            </a:r>
            <a:r>
              <a:rPr lang="en-US" sz="1800" b="0" i="0" u="none" strike="noStrike" cap="none" baseline="0" dirty="0" smtClean="0">
                <a:solidFill>
                  <a:srgbClr val="5287A2"/>
                </a:solidFill>
                <a:latin typeface="Helvetica Neue"/>
                <a:ea typeface="Helvetica Neue"/>
                <a:cs typeface="Helvetica Neue"/>
                <a:sym typeface="Helvetica Neue"/>
              </a:rPr>
              <a:t>make </a:t>
            </a:r>
            <a:r>
              <a:rPr lang="en-US" sz="1800" b="0" i="0" u="none" strike="noStrike" cap="none" baseline="0" dirty="0">
                <a:solidFill>
                  <a:srgbClr val="5287A2"/>
                </a:solidFill>
                <a:latin typeface="Helvetica Neue"/>
                <a:ea typeface="Helvetica Neue"/>
                <a:cs typeface="Helvetica Neue"/>
                <a:sym typeface="Helvetica Neue"/>
              </a:rPr>
              <a:t>them pass.*</a:t>
            </a:r>
          </a:p>
          <a:p>
            <a:pPr marL="0" marR="0" lvl="0" indent="0" algn="ctr" rtl="0">
              <a:spcBef>
                <a:spcPts val="0"/>
              </a:spcBef>
              <a:buNone/>
            </a:pPr>
            <a:endParaRPr sz="1800" b="0" i="0" u="none" strike="noStrike" cap="none" baseline="0" dirty="0">
              <a:solidFill>
                <a:srgbClr val="5287A2"/>
              </a:solidFill>
              <a:latin typeface="Helvetica Neue"/>
              <a:ea typeface="Helvetica Neue"/>
              <a:cs typeface="Helvetica Neue"/>
              <a:sym typeface="Helvetica Neue"/>
            </a:endParaRPr>
          </a:p>
          <a:p>
            <a:pPr marL="0" marR="0" lvl="0" indent="0" algn="ctr" rtl="0">
              <a:spcBef>
                <a:spcPts val="0"/>
              </a:spcBef>
              <a:buSzPct val="25000"/>
              <a:buNone/>
            </a:pPr>
            <a:r>
              <a:rPr lang="en-US" sz="1200" b="0" i="0" u="none" strike="noStrike" cap="none" baseline="0" dirty="0">
                <a:solidFill>
                  <a:srgbClr val="5287A2"/>
                </a:solidFill>
                <a:latin typeface="Helvetica Neue"/>
                <a:ea typeface="Helvetica Neue"/>
                <a:cs typeface="Helvetica Neue"/>
                <a:sym typeface="Helvetica Neue"/>
              </a:rPr>
              <a:t>*https://</a:t>
            </a:r>
            <a:r>
              <a:rPr lang="en-US" sz="1200" b="0" i="0" u="none" strike="noStrike" cap="none" baseline="0" dirty="0" err="1">
                <a:solidFill>
                  <a:srgbClr val="5287A2"/>
                </a:solidFill>
                <a:latin typeface="Helvetica Neue"/>
                <a:ea typeface="Helvetica Neue"/>
                <a:cs typeface="Helvetica Neue"/>
                <a:sym typeface="Helvetica Neue"/>
              </a:rPr>
              <a:t>github.com</a:t>
            </a:r>
            <a:r>
              <a:rPr lang="en-US" sz="1200" b="0" i="0" u="none" strike="noStrike" cap="none" baseline="0" dirty="0">
                <a:solidFill>
                  <a:srgbClr val="5287A2"/>
                </a:solidFill>
                <a:latin typeface="Helvetica Neue"/>
                <a:ea typeface="Helvetica Neue"/>
                <a:cs typeface="Helvetica Neue"/>
                <a:sym typeface="Helvetica Neue"/>
              </a:rPr>
              <a:t>/</a:t>
            </a:r>
            <a:r>
              <a:rPr lang="en-US" sz="1200" b="0" i="0" u="none" strike="noStrike" cap="none" baseline="0" dirty="0" err="1">
                <a:solidFill>
                  <a:srgbClr val="5287A2"/>
                </a:solidFill>
                <a:latin typeface="Helvetica Neue"/>
                <a:ea typeface="Helvetica Neue"/>
                <a:cs typeface="Helvetica Neue"/>
                <a:sym typeface="Helvetica Neue"/>
              </a:rPr>
              <a:t>auchenberg</a:t>
            </a:r>
            <a:r>
              <a:rPr lang="en-US" sz="1200" b="0" i="0" u="none" strike="noStrike" cap="none" baseline="0" dirty="0">
                <a:solidFill>
                  <a:srgbClr val="5287A2"/>
                </a:solidFill>
                <a:latin typeface="Helvetica Neue"/>
                <a:ea typeface="Helvetica Neue"/>
                <a:cs typeface="Helvetica Neue"/>
                <a:sym typeface="Helvetica Neue"/>
              </a:rPr>
              <a:t>/</a:t>
            </a:r>
            <a:r>
              <a:rPr lang="en-US" sz="1200" b="0" i="0" u="none" strike="noStrike" cap="none" baseline="0" dirty="0" err="1">
                <a:solidFill>
                  <a:srgbClr val="5287A2"/>
                </a:solidFill>
                <a:latin typeface="Helvetica Neue"/>
                <a:ea typeface="Helvetica Neue"/>
                <a:cs typeface="Helvetica Neue"/>
                <a:sym typeface="Helvetica Neue"/>
              </a:rPr>
              <a:t>volkswagen</a:t>
            </a:r>
            <a:endParaRPr lang="en-US" sz="1200" b="0" i="0" u="none" strike="noStrike" cap="none" baseline="0" dirty="0">
              <a:solidFill>
                <a:srgbClr val="5287A2"/>
              </a:solidFill>
              <a:latin typeface="Helvetica Neue"/>
              <a:ea typeface="Helvetica Neue"/>
              <a:cs typeface="Helvetica Neue"/>
              <a:sym typeface="Helvetica Neue"/>
            </a:endParaRPr>
          </a:p>
        </p:txBody>
      </p:sp>
      <p:sp>
        <p:nvSpPr>
          <p:cNvPr id="7" name="Shape 451"/>
          <p:cNvSpPr/>
          <p:nvPr/>
        </p:nvSpPr>
        <p:spPr>
          <a:xfrm>
            <a:off x="2337322" y="939060"/>
            <a:ext cx="6089650" cy="3308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i="0" u="none" strike="noStrike" cap="none" baseline="0" dirty="0" smtClean="0">
                <a:solidFill>
                  <a:srgbClr val="5287A2"/>
                </a:solidFill>
                <a:latin typeface="Helvetica Neue"/>
                <a:ea typeface="Helvetica Neue"/>
                <a:cs typeface="Helvetica Neue"/>
                <a:sym typeface="Helvetica Neue"/>
              </a:rPr>
              <a:t>We master Emission Test</a:t>
            </a:r>
            <a:r>
              <a:rPr lang="en-US" sz="1800" b="1" i="0" u="none" strike="noStrike" cap="none" dirty="0" smtClean="0">
                <a:solidFill>
                  <a:srgbClr val="5287A2"/>
                </a:solidFill>
                <a:latin typeface="Helvetica Neue"/>
                <a:ea typeface="Helvetica Neue"/>
                <a:cs typeface="Helvetica Neue"/>
                <a:sym typeface="Helvetica Neue"/>
              </a:rPr>
              <a:t> Results</a:t>
            </a:r>
            <a:r>
              <a:rPr lang="en-US" sz="1800" b="1" i="0" u="none" strike="noStrike" cap="none" baseline="0" dirty="0" smtClean="0">
                <a:solidFill>
                  <a:srgbClr val="5287A2"/>
                </a:solidFill>
                <a:latin typeface="Helvetica Neue"/>
                <a:ea typeface="Helvetica Neue"/>
                <a:cs typeface="Helvetica Neue"/>
                <a:sym typeface="Helvetica Neue"/>
              </a:rPr>
              <a:t> with Software</a:t>
            </a:r>
            <a:endParaRPr lang="en-US" sz="1800" b="1" i="0" u="none" strike="noStrike" cap="none" baseline="0" dirty="0">
              <a:solidFill>
                <a:srgbClr val="5287A2"/>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Shape 511"/>
          <p:cNvPicPr preferRelativeResize="0"/>
          <p:nvPr/>
        </p:nvPicPr>
        <p:blipFill rotWithShape="1">
          <a:blip r:embed="rId3">
            <a:alphaModFix/>
          </a:blip>
          <a:srcRect/>
          <a:stretch/>
        </p:blipFill>
        <p:spPr>
          <a:xfrm>
            <a:off x="0" y="0"/>
            <a:ext cx="12179300" cy="6858000"/>
          </a:xfrm>
          <a:prstGeom prst="rect">
            <a:avLst/>
          </a:prstGeom>
          <a:noFill/>
          <a:ln>
            <a:noFill/>
          </a:ln>
        </p:spPr>
      </p:pic>
      <p:sp>
        <p:nvSpPr>
          <p:cNvPr id="512" name="Shape 512"/>
          <p:cNvSpPr/>
          <p:nvPr/>
        </p:nvSpPr>
        <p:spPr>
          <a:xfrm>
            <a:off x="-20872" y="-39223"/>
            <a:ext cx="12200171" cy="6897223"/>
          </a:xfrm>
          <a:prstGeom prst="rect">
            <a:avLst/>
          </a:prstGeom>
          <a:gradFill>
            <a:gsLst>
              <a:gs pos="0">
                <a:srgbClr val="FD2A00">
                  <a:alpha val="78823"/>
                </a:srgbClr>
              </a:gs>
              <a:gs pos="36000">
                <a:srgbClr val="FD2A00">
                  <a:alpha val="78823"/>
                </a:srgbClr>
              </a:gs>
              <a:gs pos="100000">
                <a:srgbClr val="940000">
                  <a:alpha val="83921"/>
                </a:srgbClr>
              </a:gs>
            </a:gsLst>
            <a:path path="circle">
              <a:fillToRect t="100000" r="100000"/>
            </a:path>
            <a:tileRect l="-100000" b="-100000"/>
          </a:gradFill>
          <a:ln>
            <a:noFill/>
          </a:ln>
        </p:spPr>
        <p:txBody>
          <a:bodyPr lIns="45675" tIns="22825" rIns="45675" bIns="22825" anchor="ctr" anchorCtr="0">
            <a:noAutofit/>
          </a:bodyPr>
          <a:lstStyle/>
          <a:p>
            <a:pPr marL="0" marR="0" lvl="0" indent="0" algn="ctr" rtl="0">
              <a:spcBef>
                <a:spcPts val="0"/>
              </a:spcBef>
              <a:buNone/>
            </a:pPr>
            <a:endParaRPr sz="700" b="0" i="0" u="none" strike="noStrike" cap="none" baseline="0">
              <a:solidFill>
                <a:srgbClr val="FFFFFF"/>
              </a:solidFill>
              <a:latin typeface="Helvetica Neue"/>
              <a:ea typeface="Helvetica Neue"/>
              <a:cs typeface="Helvetica Neue"/>
              <a:sym typeface="Helvetica Neue"/>
            </a:endParaRPr>
          </a:p>
        </p:txBody>
      </p:sp>
      <p:sp>
        <p:nvSpPr>
          <p:cNvPr id="513" name="Shape 513"/>
          <p:cNvSpPr txBox="1"/>
          <p:nvPr/>
        </p:nvSpPr>
        <p:spPr>
          <a:xfrm>
            <a:off x="2345088" y="3370651"/>
            <a:ext cx="7484391" cy="938625"/>
          </a:xfrm>
          <a:prstGeom prst="rect">
            <a:avLst/>
          </a:prstGeom>
          <a:noFill/>
          <a:ln>
            <a:noFill/>
          </a:ln>
        </p:spPr>
        <p:txBody>
          <a:bodyPr lIns="121825" tIns="60900" rIns="121825" bIns="60900" anchor="t" anchorCtr="0">
            <a:noAutofit/>
          </a:bodyPr>
          <a:lstStyle/>
          <a:p>
            <a:pPr marL="0" marR="0" lvl="0" indent="0" algn="ctr" rtl="0">
              <a:spcBef>
                <a:spcPts val="0"/>
              </a:spcBef>
              <a:buSzPct val="25000"/>
              <a:buNone/>
            </a:pPr>
            <a:r>
              <a:rPr lang="en-US" sz="5300" b="0" i="0" u="none" strike="noStrike" cap="none" baseline="0">
                <a:solidFill>
                  <a:schemeClr val="lt1"/>
                </a:solidFill>
                <a:latin typeface="Helvetica Neue"/>
                <a:ea typeface="Helvetica Neue"/>
                <a:cs typeface="Helvetica Neue"/>
                <a:sym typeface="Helvetica Neue"/>
              </a:rPr>
              <a:t>Building a CI Environment</a:t>
            </a:r>
          </a:p>
        </p:txBody>
      </p:sp>
      <p:sp>
        <p:nvSpPr>
          <p:cNvPr id="514" name="Shape 514"/>
          <p:cNvSpPr/>
          <p:nvPr/>
        </p:nvSpPr>
        <p:spPr>
          <a:xfrm>
            <a:off x="5277907" y="935453"/>
            <a:ext cx="1504564" cy="1429282"/>
          </a:xfrm>
          <a:custGeom>
            <a:avLst/>
            <a:gdLst/>
            <a:ahLst/>
            <a:cxnLst/>
            <a:rect l="0" t="0" r="0" b="0"/>
            <a:pathLst>
              <a:path w="4224" h="4010" extrusionOk="0">
                <a:moveTo>
                  <a:pt x="4184" y="1451"/>
                </a:moveTo>
                <a:lnTo>
                  <a:pt x="4102" y="882"/>
                </a:lnTo>
                <a:cubicBezTo>
                  <a:pt x="4118" y="873"/>
                  <a:pt x="4129" y="856"/>
                  <a:pt x="4129" y="836"/>
                </a:cubicBezTo>
                <a:cubicBezTo>
                  <a:pt x="4129" y="806"/>
                  <a:pt x="4105" y="782"/>
                  <a:pt x="4075" y="782"/>
                </a:cubicBezTo>
                <a:lnTo>
                  <a:pt x="4074" y="782"/>
                </a:lnTo>
                <a:lnTo>
                  <a:pt x="3915" y="447"/>
                </a:lnTo>
                <a:cubicBezTo>
                  <a:pt x="3918" y="440"/>
                  <a:pt x="3920" y="433"/>
                  <a:pt x="3920" y="425"/>
                </a:cubicBezTo>
                <a:cubicBezTo>
                  <a:pt x="3920" y="395"/>
                  <a:pt x="3896" y="371"/>
                  <a:pt x="3866" y="371"/>
                </a:cubicBezTo>
                <a:cubicBezTo>
                  <a:pt x="3859" y="371"/>
                  <a:pt x="3852" y="372"/>
                  <a:pt x="3846" y="374"/>
                </a:cubicBezTo>
                <a:lnTo>
                  <a:pt x="3576" y="199"/>
                </a:lnTo>
                <a:cubicBezTo>
                  <a:pt x="3576" y="198"/>
                  <a:pt x="3576" y="197"/>
                  <a:pt x="3576" y="196"/>
                </a:cubicBezTo>
                <a:cubicBezTo>
                  <a:pt x="3576" y="166"/>
                  <a:pt x="3552" y="142"/>
                  <a:pt x="3522" y="142"/>
                </a:cubicBezTo>
                <a:cubicBezTo>
                  <a:pt x="3509" y="142"/>
                  <a:pt x="3497" y="146"/>
                  <a:pt x="3488" y="154"/>
                </a:cubicBezTo>
                <a:lnTo>
                  <a:pt x="3040" y="34"/>
                </a:lnTo>
                <a:cubicBezTo>
                  <a:pt x="3032" y="14"/>
                  <a:pt x="3013" y="0"/>
                  <a:pt x="2990" y="0"/>
                </a:cubicBezTo>
                <a:cubicBezTo>
                  <a:pt x="2967" y="0"/>
                  <a:pt x="2948" y="14"/>
                  <a:pt x="2940" y="33"/>
                </a:cubicBezTo>
                <a:lnTo>
                  <a:pt x="2542" y="90"/>
                </a:lnTo>
                <a:cubicBezTo>
                  <a:pt x="2532" y="77"/>
                  <a:pt x="2516" y="67"/>
                  <a:pt x="2498" y="67"/>
                </a:cubicBezTo>
                <a:cubicBezTo>
                  <a:pt x="2468" y="67"/>
                  <a:pt x="2444" y="92"/>
                  <a:pt x="2444" y="122"/>
                </a:cubicBezTo>
                <a:cubicBezTo>
                  <a:pt x="2444" y="128"/>
                  <a:pt x="2445" y="134"/>
                  <a:pt x="2447" y="140"/>
                </a:cubicBezTo>
                <a:lnTo>
                  <a:pt x="2159" y="390"/>
                </a:lnTo>
                <a:cubicBezTo>
                  <a:pt x="2147" y="381"/>
                  <a:pt x="2132" y="375"/>
                  <a:pt x="2115" y="375"/>
                </a:cubicBezTo>
                <a:lnTo>
                  <a:pt x="2114" y="376"/>
                </a:lnTo>
                <a:cubicBezTo>
                  <a:pt x="2113" y="376"/>
                  <a:pt x="2113" y="375"/>
                  <a:pt x="2113" y="375"/>
                </a:cubicBezTo>
                <a:cubicBezTo>
                  <a:pt x="2095" y="375"/>
                  <a:pt x="2079" y="382"/>
                  <a:pt x="2066" y="392"/>
                </a:cubicBezTo>
                <a:lnTo>
                  <a:pt x="1776" y="140"/>
                </a:lnTo>
                <a:cubicBezTo>
                  <a:pt x="1778" y="134"/>
                  <a:pt x="1779" y="128"/>
                  <a:pt x="1779" y="122"/>
                </a:cubicBezTo>
                <a:cubicBezTo>
                  <a:pt x="1779" y="92"/>
                  <a:pt x="1755" y="67"/>
                  <a:pt x="1725" y="67"/>
                </a:cubicBezTo>
                <a:cubicBezTo>
                  <a:pt x="1707" y="67"/>
                  <a:pt x="1691" y="77"/>
                  <a:pt x="1681" y="90"/>
                </a:cubicBezTo>
                <a:lnTo>
                  <a:pt x="1283" y="33"/>
                </a:lnTo>
                <a:cubicBezTo>
                  <a:pt x="1275" y="14"/>
                  <a:pt x="1256" y="0"/>
                  <a:pt x="1233" y="0"/>
                </a:cubicBezTo>
                <a:cubicBezTo>
                  <a:pt x="1210" y="0"/>
                  <a:pt x="1191" y="14"/>
                  <a:pt x="1183" y="34"/>
                </a:cubicBezTo>
                <a:lnTo>
                  <a:pt x="735" y="154"/>
                </a:lnTo>
                <a:cubicBezTo>
                  <a:pt x="726" y="146"/>
                  <a:pt x="714" y="142"/>
                  <a:pt x="701" y="142"/>
                </a:cubicBezTo>
                <a:cubicBezTo>
                  <a:pt x="671" y="142"/>
                  <a:pt x="647" y="166"/>
                  <a:pt x="647" y="196"/>
                </a:cubicBezTo>
                <a:cubicBezTo>
                  <a:pt x="647" y="196"/>
                  <a:pt x="647" y="197"/>
                  <a:pt x="647" y="198"/>
                </a:cubicBezTo>
                <a:lnTo>
                  <a:pt x="374" y="374"/>
                </a:lnTo>
                <a:cubicBezTo>
                  <a:pt x="369" y="372"/>
                  <a:pt x="363" y="371"/>
                  <a:pt x="357" y="371"/>
                </a:cubicBezTo>
                <a:cubicBezTo>
                  <a:pt x="327" y="371"/>
                  <a:pt x="303" y="395"/>
                  <a:pt x="303" y="425"/>
                </a:cubicBezTo>
                <a:cubicBezTo>
                  <a:pt x="303" y="433"/>
                  <a:pt x="305" y="440"/>
                  <a:pt x="308" y="447"/>
                </a:cubicBezTo>
                <a:lnTo>
                  <a:pt x="149" y="782"/>
                </a:lnTo>
                <a:lnTo>
                  <a:pt x="148" y="782"/>
                </a:lnTo>
                <a:cubicBezTo>
                  <a:pt x="118" y="782"/>
                  <a:pt x="94" y="806"/>
                  <a:pt x="94" y="836"/>
                </a:cubicBezTo>
                <a:cubicBezTo>
                  <a:pt x="94" y="856"/>
                  <a:pt x="105" y="873"/>
                  <a:pt x="121" y="882"/>
                </a:cubicBezTo>
                <a:lnTo>
                  <a:pt x="39" y="1451"/>
                </a:lnTo>
                <a:cubicBezTo>
                  <a:pt x="16" y="1458"/>
                  <a:pt x="0" y="1478"/>
                  <a:pt x="0" y="1503"/>
                </a:cubicBezTo>
                <a:cubicBezTo>
                  <a:pt x="0" y="1530"/>
                  <a:pt x="20" y="1552"/>
                  <a:pt x="46" y="1556"/>
                </a:cubicBezTo>
                <a:lnTo>
                  <a:pt x="183" y="1991"/>
                </a:lnTo>
                <a:cubicBezTo>
                  <a:pt x="174" y="2001"/>
                  <a:pt x="168" y="2014"/>
                  <a:pt x="168" y="2028"/>
                </a:cubicBezTo>
                <a:cubicBezTo>
                  <a:pt x="168" y="2058"/>
                  <a:pt x="192" y="2082"/>
                  <a:pt x="221" y="2082"/>
                </a:cubicBezTo>
                <a:lnTo>
                  <a:pt x="396" y="2406"/>
                </a:lnTo>
                <a:cubicBezTo>
                  <a:pt x="384" y="2415"/>
                  <a:pt x="377" y="2430"/>
                  <a:pt x="377" y="2446"/>
                </a:cubicBezTo>
                <a:cubicBezTo>
                  <a:pt x="377" y="2476"/>
                  <a:pt x="401" y="2500"/>
                  <a:pt x="431" y="2500"/>
                </a:cubicBezTo>
                <a:cubicBezTo>
                  <a:pt x="432" y="2500"/>
                  <a:pt x="433" y="2500"/>
                  <a:pt x="434" y="2500"/>
                </a:cubicBezTo>
                <a:lnTo>
                  <a:pt x="810" y="3013"/>
                </a:lnTo>
                <a:cubicBezTo>
                  <a:pt x="809" y="3016"/>
                  <a:pt x="808" y="3020"/>
                  <a:pt x="808" y="3025"/>
                </a:cubicBezTo>
                <a:cubicBezTo>
                  <a:pt x="808" y="3055"/>
                  <a:pt x="833" y="3079"/>
                  <a:pt x="862" y="3079"/>
                </a:cubicBezTo>
                <a:cubicBezTo>
                  <a:pt x="870" y="3079"/>
                  <a:pt x="878" y="3077"/>
                  <a:pt x="885" y="3074"/>
                </a:cubicBezTo>
                <a:lnTo>
                  <a:pt x="1340" y="3491"/>
                </a:lnTo>
                <a:cubicBezTo>
                  <a:pt x="1339" y="3494"/>
                  <a:pt x="1339" y="3497"/>
                  <a:pt x="1339" y="3501"/>
                </a:cubicBezTo>
                <a:cubicBezTo>
                  <a:pt x="1339" y="3531"/>
                  <a:pt x="1363" y="3555"/>
                  <a:pt x="1393" y="3555"/>
                </a:cubicBezTo>
                <a:cubicBezTo>
                  <a:pt x="1400" y="3555"/>
                  <a:pt x="1407" y="3554"/>
                  <a:pt x="1413" y="3551"/>
                </a:cubicBezTo>
                <a:lnTo>
                  <a:pt x="1675" y="3755"/>
                </a:lnTo>
                <a:cubicBezTo>
                  <a:pt x="1674" y="3759"/>
                  <a:pt x="1674" y="3763"/>
                  <a:pt x="1674" y="3767"/>
                </a:cubicBezTo>
                <a:cubicBezTo>
                  <a:pt x="1674" y="3797"/>
                  <a:pt x="1698" y="3821"/>
                  <a:pt x="1728" y="3821"/>
                </a:cubicBezTo>
                <a:cubicBezTo>
                  <a:pt x="1741" y="3821"/>
                  <a:pt x="1753" y="3816"/>
                  <a:pt x="1762" y="3808"/>
                </a:cubicBezTo>
                <a:lnTo>
                  <a:pt x="2054" y="3955"/>
                </a:lnTo>
                <a:lnTo>
                  <a:pt x="2054" y="3955"/>
                </a:lnTo>
                <a:cubicBezTo>
                  <a:pt x="2054" y="3985"/>
                  <a:pt x="2079" y="4009"/>
                  <a:pt x="2109" y="4009"/>
                </a:cubicBezTo>
                <a:cubicBezTo>
                  <a:pt x="2110" y="4009"/>
                  <a:pt x="2112" y="4009"/>
                  <a:pt x="2114" y="4009"/>
                </a:cubicBezTo>
                <a:cubicBezTo>
                  <a:pt x="2116" y="4009"/>
                  <a:pt x="2117" y="4009"/>
                  <a:pt x="2119" y="4009"/>
                </a:cubicBezTo>
                <a:cubicBezTo>
                  <a:pt x="2149" y="4009"/>
                  <a:pt x="2173" y="3985"/>
                  <a:pt x="2173" y="3955"/>
                </a:cubicBezTo>
                <a:cubicBezTo>
                  <a:pt x="2173" y="3954"/>
                  <a:pt x="2173" y="3953"/>
                  <a:pt x="2173" y="3953"/>
                </a:cubicBezTo>
                <a:lnTo>
                  <a:pt x="2460" y="3808"/>
                </a:lnTo>
                <a:cubicBezTo>
                  <a:pt x="2470" y="3816"/>
                  <a:pt x="2482" y="3821"/>
                  <a:pt x="2495" y="3821"/>
                </a:cubicBezTo>
                <a:cubicBezTo>
                  <a:pt x="2525" y="3821"/>
                  <a:pt x="2549" y="3797"/>
                  <a:pt x="2549" y="3767"/>
                </a:cubicBezTo>
                <a:cubicBezTo>
                  <a:pt x="2549" y="3763"/>
                  <a:pt x="2549" y="3759"/>
                  <a:pt x="2548" y="3755"/>
                </a:cubicBezTo>
                <a:lnTo>
                  <a:pt x="2810" y="3551"/>
                </a:lnTo>
                <a:cubicBezTo>
                  <a:pt x="2816" y="3554"/>
                  <a:pt x="2823" y="3555"/>
                  <a:pt x="2830" y="3555"/>
                </a:cubicBezTo>
                <a:cubicBezTo>
                  <a:pt x="2860" y="3555"/>
                  <a:pt x="2884" y="3531"/>
                  <a:pt x="2884" y="3501"/>
                </a:cubicBezTo>
                <a:cubicBezTo>
                  <a:pt x="2884" y="3497"/>
                  <a:pt x="2884" y="3494"/>
                  <a:pt x="2883" y="3491"/>
                </a:cubicBezTo>
                <a:lnTo>
                  <a:pt x="3338" y="3074"/>
                </a:lnTo>
                <a:cubicBezTo>
                  <a:pt x="3345" y="3077"/>
                  <a:pt x="3352" y="3079"/>
                  <a:pt x="3360" y="3079"/>
                </a:cubicBezTo>
                <a:cubicBezTo>
                  <a:pt x="3390" y="3079"/>
                  <a:pt x="3415" y="3055"/>
                  <a:pt x="3415" y="3025"/>
                </a:cubicBezTo>
                <a:cubicBezTo>
                  <a:pt x="3415" y="3020"/>
                  <a:pt x="3414" y="3016"/>
                  <a:pt x="3413" y="3013"/>
                </a:cubicBezTo>
                <a:lnTo>
                  <a:pt x="3788" y="2500"/>
                </a:lnTo>
                <a:cubicBezTo>
                  <a:pt x="3789" y="2500"/>
                  <a:pt x="3790" y="2500"/>
                  <a:pt x="3792" y="2500"/>
                </a:cubicBezTo>
                <a:cubicBezTo>
                  <a:pt x="3821" y="2500"/>
                  <a:pt x="3846" y="2476"/>
                  <a:pt x="3846" y="2446"/>
                </a:cubicBezTo>
                <a:cubicBezTo>
                  <a:pt x="3846" y="2430"/>
                  <a:pt x="3838" y="2415"/>
                  <a:pt x="3827" y="2406"/>
                </a:cubicBezTo>
                <a:lnTo>
                  <a:pt x="4002" y="2082"/>
                </a:lnTo>
                <a:cubicBezTo>
                  <a:pt x="4031" y="2082"/>
                  <a:pt x="4055" y="2058"/>
                  <a:pt x="4055" y="2028"/>
                </a:cubicBezTo>
                <a:cubicBezTo>
                  <a:pt x="4055" y="2014"/>
                  <a:pt x="4049" y="2001"/>
                  <a:pt x="4040" y="1991"/>
                </a:cubicBezTo>
                <a:lnTo>
                  <a:pt x="4177" y="1556"/>
                </a:lnTo>
                <a:cubicBezTo>
                  <a:pt x="4203" y="1552"/>
                  <a:pt x="4223" y="1530"/>
                  <a:pt x="4223" y="1503"/>
                </a:cubicBezTo>
                <a:cubicBezTo>
                  <a:pt x="4223" y="1478"/>
                  <a:pt x="4207" y="1458"/>
                  <a:pt x="4184" y="1451"/>
                </a:cubicBezTo>
                <a:close/>
                <a:moveTo>
                  <a:pt x="2114" y="3901"/>
                </a:moveTo>
                <a:cubicBezTo>
                  <a:pt x="2112" y="3901"/>
                  <a:pt x="2110" y="3901"/>
                  <a:pt x="2109" y="3901"/>
                </a:cubicBezTo>
                <a:cubicBezTo>
                  <a:pt x="2094" y="3901"/>
                  <a:pt x="2081" y="3907"/>
                  <a:pt x="2071" y="3916"/>
                </a:cubicBezTo>
                <a:lnTo>
                  <a:pt x="1781" y="3770"/>
                </a:lnTo>
                <a:cubicBezTo>
                  <a:pt x="1782" y="3769"/>
                  <a:pt x="1782" y="3768"/>
                  <a:pt x="1782" y="3767"/>
                </a:cubicBezTo>
                <a:cubicBezTo>
                  <a:pt x="1782" y="3760"/>
                  <a:pt x="1781" y="3754"/>
                  <a:pt x="1779" y="3749"/>
                </a:cubicBezTo>
                <a:lnTo>
                  <a:pt x="2051" y="3530"/>
                </a:lnTo>
                <a:cubicBezTo>
                  <a:pt x="2068" y="3545"/>
                  <a:pt x="2091" y="3554"/>
                  <a:pt x="2116" y="3554"/>
                </a:cubicBezTo>
                <a:cubicBezTo>
                  <a:pt x="2139" y="3554"/>
                  <a:pt x="2160" y="3546"/>
                  <a:pt x="2177" y="3534"/>
                </a:cubicBezTo>
                <a:lnTo>
                  <a:pt x="2444" y="3749"/>
                </a:lnTo>
                <a:cubicBezTo>
                  <a:pt x="2442" y="3754"/>
                  <a:pt x="2441" y="3760"/>
                  <a:pt x="2441" y="3767"/>
                </a:cubicBezTo>
                <a:cubicBezTo>
                  <a:pt x="2441" y="3768"/>
                  <a:pt x="2441" y="3769"/>
                  <a:pt x="2441" y="3770"/>
                </a:cubicBezTo>
                <a:lnTo>
                  <a:pt x="2155" y="3914"/>
                </a:lnTo>
                <a:cubicBezTo>
                  <a:pt x="2145" y="3906"/>
                  <a:pt x="2133" y="3901"/>
                  <a:pt x="2119" y="3901"/>
                </a:cubicBezTo>
                <a:cubicBezTo>
                  <a:pt x="2117" y="3901"/>
                  <a:pt x="2116" y="3901"/>
                  <a:pt x="2114" y="3901"/>
                </a:cubicBezTo>
                <a:close/>
                <a:moveTo>
                  <a:pt x="1364" y="3455"/>
                </a:moveTo>
                <a:lnTo>
                  <a:pt x="913" y="3042"/>
                </a:lnTo>
                <a:cubicBezTo>
                  <a:pt x="915" y="3037"/>
                  <a:pt x="917" y="3031"/>
                  <a:pt x="917" y="3025"/>
                </a:cubicBezTo>
                <a:cubicBezTo>
                  <a:pt x="917" y="3020"/>
                  <a:pt x="916" y="3016"/>
                  <a:pt x="915" y="3012"/>
                </a:cubicBezTo>
                <a:lnTo>
                  <a:pt x="1109" y="2845"/>
                </a:lnTo>
                <a:cubicBezTo>
                  <a:pt x="1122" y="2857"/>
                  <a:pt x="1140" y="2865"/>
                  <a:pt x="1160" y="2865"/>
                </a:cubicBezTo>
                <a:cubicBezTo>
                  <a:pt x="1172" y="2865"/>
                  <a:pt x="1184" y="2862"/>
                  <a:pt x="1194" y="2857"/>
                </a:cubicBezTo>
                <a:lnTo>
                  <a:pt x="1521" y="3257"/>
                </a:lnTo>
                <a:cubicBezTo>
                  <a:pt x="1512" y="3269"/>
                  <a:pt x="1506" y="3285"/>
                  <a:pt x="1506" y="3301"/>
                </a:cubicBezTo>
                <a:cubicBezTo>
                  <a:pt x="1506" y="3317"/>
                  <a:pt x="1511" y="3331"/>
                  <a:pt x="1518" y="3343"/>
                </a:cubicBezTo>
                <a:lnTo>
                  <a:pt x="1406" y="3449"/>
                </a:lnTo>
                <a:cubicBezTo>
                  <a:pt x="1402" y="3448"/>
                  <a:pt x="1398" y="3447"/>
                  <a:pt x="1393" y="3447"/>
                </a:cubicBezTo>
                <a:cubicBezTo>
                  <a:pt x="1382" y="3447"/>
                  <a:pt x="1372" y="3450"/>
                  <a:pt x="1364" y="3455"/>
                </a:cubicBezTo>
                <a:close/>
                <a:moveTo>
                  <a:pt x="710" y="505"/>
                </a:moveTo>
                <a:lnTo>
                  <a:pt x="992" y="399"/>
                </a:lnTo>
                <a:cubicBezTo>
                  <a:pt x="1004" y="426"/>
                  <a:pt x="1031" y="445"/>
                  <a:pt x="1062" y="445"/>
                </a:cubicBezTo>
                <a:cubicBezTo>
                  <a:pt x="1064" y="445"/>
                  <a:pt x="1066" y="444"/>
                  <a:pt x="1068" y="444"/>
                </a:cubicBezTo>
                <a:lnTo>
                  <a:pt x="1272" y="943"/>
                </a:lnTo>
                <a:cubicBezTo>
                  <a:pt x="1238" y="957"/>
                  <a:pt x="1210" y="983"/>
                  <a:pt x="1196" y="1017"/>
                </a:cubicBezTo>
                <a:lnTo>
                  <a:pt x="783" y="982"/>
                </a:lnTo>
                <a:cubicBezTo>
                  <a:pt x="776" y="939"/>
                  <a:pt x="740" y="906"/>
                  <a:pt x="696" y="902"/>
                </a:cubicBezTo>
                <a:lnTo>
                  <a:pt x="656" y="586"/>
                </a:lnTo>
                <a:cubicBezTo>
                  <a:pt x="687" y="576"/>
                  <a:pt x="710" y="548"/>
                  <a:pt x="710" y="513"/>
                </a:cubicBezTo>
                <a:cubicBezTo>
                  <a:pt x="710" y="510"/>
                  <a:pt x="710" y="507"/>
                  <a:pt x="710" y="505"/>
                </a:cubicBezTo>
                <a:close/>
                <a:moveTo>
                  <a:pt x="2114" y="529"/>
                </a:moveTo>
                <a:lnTo>
                  <a:pt x="2115" y="529"/>
                </a:lnTo>
                <a:cubicBezTo>
                  <a:pt x="2140" y="529"/>
                  <a:pt x="2162" y="517"/>
                  <a:pt x="2176" y="499"/>
                </a:cubicBezTo>
                <a:lnTo>
                  <a:pt x="2504" y="580"/>
                </a:lnTo>
                <a:cubicBezTo>
                  <a:pt x="2502" y="587"/>
                  <a:pt x="2501" y="594"/>
                  <a:pt x="2501" y="602"/>
                </a:cubicBezTo>
                <a:cubicBezTo>
                  <a:pt x="2501" y="620"/>
                  <a:pt x="2506" y="637"/>
                  <a:pt x="2515" y="652"/>
                </a:cubicBezTo>
                <a:lnTo>
                  <a:pt x="2183" y="963"/>
                </a:lnTo>
                <a:cubicBezTo>
                  <a:pt x="2162" y="951"/>
                  <a:pt x="2137" y="943"/>
                  <a:pt x="2111" y="943"/>
                </a:cubicBezTo>
                <a:cubicBezTo>
                  <a:pt x="2085" y="943"/>
                  <a:pt x="2060" y="950"/>
                  <a:pt x="2039" y="963"/>
                </a:cubicBezTo>
                <a:lnTo>
                  <a:pt x="1708" y="652"/>
                </a:lnTo>
                <a:cubicBezTo>
                  <a:pt x="1716" y="637"/>
                  <a:pt x="1722" y="620"/>
                  <a:pt x="1722" y="602"/>
                </a:cubicBezTo>
                <a:cubicBezTo>
                  <a:pt x="1722" y="594"/>
                  <a:pt x="1721" y="587"/>
                  <a:pt x="1719" y="580"/>
                </a:cubicBezTo>
                <a:lnTo>
                  <a:pt x="2051" y="498"/>
                </a:lnTo>
                <a:cubicBezTo>
                  <a:pt x="2065" y="517"/>
                  <a:pt x="2087" y="529"/>
                  <a:pt x="2113" y="529"/>
                </a:cubicBezTo>
                <a:cubicBezTo>
                  <a:pt x="2113" y="529"/>
                  <a:pt x="2113" y="529"/>
                  <a:pt x="2114" y="529"/>
                </a:cubicBezTo>
                <a:close/>
                <a:moveTo>
                  <a:pt x="2945" y="2103"/>
                </a:moveTo>
                <a:cubicBezTo>
                  <a:pt x="2931" y="2073"/>
                  <a:pt x="2908" y="2049"/>
                  <a:pt x="2878" y="2036"/>
                </a:cubicBezTo>
                <a:lnTo>
                  <a:pt x="2954" y="1764"/>
                </a:lnTo>
                <a:cubicBezTo>
                  <a:pt x="2995" y="1763"/>
                  <a:pt x="3031" y="1743"/>
                  <a:pt x="3055" y="1713"/>
                </a:cubicBezTo>
                <a:lnTo>
                  <a:pt x="3466" y="1944"/>
                </a:lnTo>
                <a:cubicBezTo>
                  <a:pt x="3465" y="1950"/>
                  <a:pt x="3464" y="1955"/>
                  <a:pt x="3464" y="1961"/>
                </a:cubicBezTo>
                <a:lnTo>
                  <a:pt x="2945" y="2103"/>
                </a:lnTo>
                <a:close/>
                <a:moveTo>
                  <a:pt x="2250" y="2674"/>
                </a:moveTo>
                <a:cubicBezTo>
                  <a:pt x="2248" y="2650"/>
                  <a:pt x="2239" y="2628"/>
                  <a:pt x="2227" y="2610"/>
                </a:cubicBezTo>
                <a:lnTo>
                  <a:pt x="2726" y="2254"/>
                </a:lnTo>
                <a:cubicBezTo>
                  <a:pt x="2751" y="2279"/>
                  <a:pt x="2784" y="2294"/>
                  <a:pt x="2822" y="2294"/>
                </a:cubicBezTo>
                <a:cubicBezTo>
                  <a:pt x="2831" y="2294"/>
                  <a:pt x="2840" y="2293"/>
                  <a:pt x="2850" y="2291"/>
                </a:cubicBezTo>
                <a:lnTo>
                  <a:pt x="3017" y="2727"/>
                </a:lnTo>
                <a:cubicBezTo>
                  <a:pt x="3011" y="2732"/>
                  <a:pt x="3005" y="2737"/>
                  <a:pt x="3001" y="2744"/>
                </a:cubicBezTo>
                <a:lnTo>
                  <a:pt x="2250" y="2674"/>
                </a:lnTo>
                <a:close/>
                <a:moveTo>
                  <a:pt x="1222" y="2744"/>
                </a:moveTo>
                <a:cubicBezTo>
                  <a:pt x="1218" y="2737"/>
                  <a:pt x="1212" y="2732"/>
                  <a:pt x="1206" y="2727"/>
                </a:cubicBezTo>
                <a:lnTo>
                  <a:pt x="1373" y="2291"/>
                </a:lnTo>
                <a:cubicBezTo>
                  <a:pt x="1382" y="2293"/>
                  <a:pt x="1392" y="2294"/>
                  <a:pt x="1401" y="2294"/>
                </a:cubicBezTo>
                <a:cubicBezTo>
                  <a:pt x="1439" y="2294"/>
                  <a:pt x="1472" y="2279"/>
                  <a:pt x="1497" y="2254"/>
                </a:cubicBezTo>
                <a:lnTo>
                  <a:pt x="1996" y="2610"/>
                </a:lnTo>
                <a:cubicBezTo>
                  <a:pt x="1984" y="2628"/>
                  <a:pt x="1975" y="2650"/>
                  <a:pt x="1973" y="2674"/>
                </a:cubicBezTo>
                <a:lnTo>
                  <a:pt x="1222" y="2744"/>
                </a:lnTo>
                <a:close/>
                <a:moveTo>
                  <a:pt x="759" y="1961"/>
                </a:moveTo>
                <a:cubicBezTo>
                  <a:pt x="759" y="1955"/>
                  <a:pt x="758" y="1950"/>
                  <a:pt x="757" y="1944"/>
                </a:cubicBezTo>
                <a:lnTo>
                  <a:pt x="1168" y="1713"/>
                </a:lnTo>
                <a:cubicBezTo>
                  <a:pt x="1192" y="1743"/>
                  <a:pt x="1228" y="1763"/>
                  <a:pt x="1269" y="1764"/>
                </a:cubicBezTo>
                <a:lnTo>
                  <a:pt x="1345" y="2036"/>
                </a:lnTo>
                <a:cubicBezTo>
                  <a:pt x="1315" y="2049"/>
                  <a:pt x="1292" y="2073"/>
                  <a:pt x="1278" y="2103"/>
                </a:cubicBezTo>
                <a:lnTo>
                  <a:pt x="759" y="1961"/>
                </a:lnTo>
                <a:close/>
                <a:moveTo>
                  <a:pt x="1186" y="1059"/>
                </a:moveTo>
                <a:cubicBezTo>
                  <a:pt x="1186" y="1062"/>
                  <a:pt x="1186" y="1066"/>
                  <a:pt x="1186" y="1069"/>
                </a:cubicBezTo>
                <a:cubicBezTo>
                  <a:pt x="1186" y="1137"/>
                  <a:pt x="1236" y="1193"/>
                  <a:pt x="1301" y="1203"/>
                </a:cubicBezTo>
                <a:lnTo>
                  <a:pt x="1271" y="1494"/>
                </a:lnTo>
                <a:cubicBezTo>
                  <a:pt x="1244" y="1495"/>
                  <a:pt x="1219" y="1504"/>
                  <a:pt x="1198" y="1518"/>
                </a:cubicBezTo>
                <a:lnTo>
                  <a:pt x="769" y="1055"/>
                </a:lnTo>
                <a:cubicBezTo>
                  <a:pt x="775" y="1046"/>
                  <a:pt x="779" y="1035"/>
                  <a:pt x="782" y="1024"/>
                </a:cubicBezTo>
                <a:lnTo>
                  <a:pt x="1186" y="1059"/>
                </a:lnTo>
                <a:close/>
                <a:moveTo>
                  <a:pt x="1576" y="690"/>
                </a:moveTo>
                <a:cubicBezTo>
                  <a:pt x="1590" y="697"/>
                  <a:pt x="1605" y="702"/>
                  <a:pt x="1622" y="702"/>
                </a:cubicBezTo>
                <a:cubicBezTo>
                  <a:pt x="1643" y="702"/>
                  <a:pt x="1663" y="695"/>
                  <a:pt x="1680" y="683"/>
                </a:cubicBezTo>
                <a:lnTo>
                  <a:pt x="2006" y="990"/>
                </a:lnTo>
                <a:cubicBezTo>
                  <a:pt x="1983" y="1015"/>
                  <a:pt x="1969" y="1048"/>
                  <a:pt x="1969" y="1085"/>
                </a:cubicBezTo>
                <a:lnTo>
                  <a:pt x="1969" y="1085"/>
                </a:lnTo>
                <a:lnTo>
                  <a:pt x="1453" y="1039"/>
                </a:lnTo>
                <a:cubicBezTo>
                  <a:pt x="1446" y="1012"/>
                  <a:pt x="1432" y="987"/>
                  <a:pt x="1411" y="969"/>
                </a:cubicBezTo>
                <a:lnTo>
                  <a:pt x="1576" y="690"/>
                </a:lnTo>
                <a:close/>
                <a:moveTo>
                  <a:pt x="2543" y="683"/>
                </a:moveTo>
                <a:cubicBezTo>
                  <a:pt x="2559" y="695"/>
                  <a:pt x="2579" y="702"/>
                  <a:pt x="2601" y="702"/>
                </a:cubicBezTo>
                <a:cubicBezTo>
                  <a:pt x="2618" y="702"/>
                  <a:pt x="2633" y="697"/>
                  <a:pt x="2647" y="690"/>
                </a:cubicBezTo>
                <a:lnTo>
                  <a:pt x="2812" y="969"/>
                </a:lnTo>
                <a:cubicBezTo>
                  <a:pt x="2791" y="987"/>
                  <a:pt x="2777" y="1012"/>
                  <a:pt x="2770" y="1039"/>
                </a:cubicBezTo>
                <a:lnTo>
                  <a:pt x="2252" y="1085"/>
                </a:lnTo>
                <a:lnTo>
                  <a:pt x="2252" y="1085"/>
                </a:lnTo>
                <a:cubicBezTo>
                  <a:pt x="2252" y="1049"/>
                  <a:pt x="2239" y="1016"/>
                  <a:pt x="2216" y="991"/>
                </a:cubicBezTo>
                <a:lnTo>
                  <a:pt x="2543" y="683"/>
                </a:lnTo>
                <a:close/>
                <a:moveTo>
                  <a:pt x="2197" y="2579"/>
                </a:moveTo>
                <a:cubicBezTo>
                  <a:pt x="2180" y="2565"/>
                  <a:pt x="2159" y="2555"/>
                  <a:pt x="2136" y="2551"/>
                </a:cubicBezTo>
                <a:lnTo>
                  <a:pt x="2136" y="1989"/>
                </a:lnTo>
                <a:cubicBezTo>
                  <a:pt x="2184" y="1984"/>
                  <a:pt x="2226" y="1960"/>
                  <a:pt x="2254" y="1925"/>
                </a:cubicBezTo>
                <a:lnTo>
                  <a:pt x="2690" y="2130"/>
                </a:lnTo>
                <a:cubicBezTo>
                  <a:pt x="2687" y="2139"/>
                  <a:pt x="2686" y="2149"/>
                  <a:pt x="2686" y="2159"/>
                </a:cubicBezTo>
                <a:cubicBezTo>
                  <a:pt x="2686" y="2181"/>
                  <a:pt x="2692" y="2202"/>
                  <a:pt x="2701" y="2220"/>
                </a:cubicBezTo>
                <a:lnTo>
                  <a:pt x="2197" y="2579"/>
                </a:lnTo>
                <a:close/>
                <a:moveTo>
                  <a:pt x="1522" y="2220"/>
                </a:moveTo>
                <a:cubicBezTo>
                  <a:pt x="1531" y="2202"/>
                  <a:pt x="1537" y="2181"/>
                  <a:pt x="1537" y="2159"/>
                </a:cubicBezTo>
                <a:cubicBezTo>
                  <a:pt x="1537" y="2149"/>
                  <a:pt x="1536" y="2139"/>
                  <a:pt x="1533" y="2130"/>
                </a:cubicBezTo>
                <a:lnTo>
                  <a:pt x="1979" y="1920"/>
                </a:lnTo>
                <a:cubicBezTo>
                  <a:pt x="2007" y="1956"/>
                  <a:pt x="2047" y="1981"/>
                  <a:pt x="2094" y="1987"/>
                </a:cubicBezTo>
                <a:lnTo>
                  <a:pt x="2094" y="2550"/>
                </a:lnTo>
                <a:cubicBezTo>
                  <a:pt x="2068" y="2553"/>
                  <a:pt x="2045" y="2563"/>
                  <a:pt x="2026" y="2579"/>
                </a:cubicBezTo>
                <a:lnTo>
                  <a:pt x="1522" y="2220"/>
                </a:lnTo>
                <a:close/>
                <a:moveTo>
                  <a:pt x="1976" y="1128"/>
                </a:moveTo>
                <a:cubicBezTo>
                  <a:pt x="1992" y="1180"/>
                  <a:pt x="2038" y="1219"/>
                  <a:pt x="2094" y="1226"/>
                </a:cubicBezTo>
                <a:lnTo>
                  <a:pt x="2094" y="1643"/>
                </a:lnTo>
                <a:cubicBezTo>
                  <a:pt x="2063" y="1647"/>
                  <a:pt x="2035" y="1660"/>
                  <a:pt x="2011" y="1678"/>
                </a:cubicBezTo>
                <a:lnTo>
                  <a:pt x="1433" y="1144"/>
                </a:lnTo>
                <a:cubicBezTo>
                  <a:pt x="1445" y="1126"/>
                  <a:pt x="1453" y="1105"/>
                  <a:pt x="1455" y="1082"/>
                </a:cubicBezTo>
                <a:lnTo>
                  <a:pt x="1976" y="1128"/>
                </a:lnTo>
                <a:close/>
                <a:moveTo>
                  <a:pt x="2768" y="1082"/>
                </a:moveTo>
                <a:cubicBezTo>
                  <a:pt x="2770" y="1105"/>
                  <a:pt x="2778" y="1126"/>
                  <a:pt x="2790" y="1144"/>
                </a:cubicBezTo>
                <a:lnTo>
                  <a:pt x="2218" y="1672"/>
                </a:lnTo>
                <a:cubicBezTo>
                  <a:pt x="2194" y="1656"/>
                  <a:pt x="2166" y="1645"/>
                  <a:pt x="2136" y="1642"/>
                </a:cubicBezTo>
                <a:lnTo>
                  <a:pt x="2136" y="1224"/>
                </a:lnTo>
                <a:cubicBezTo>
                  <a:pt x="2188" y="1215"/>
                  <a:pt x="2230" y="1178"/>
                  <a:pt x="2246" y="1129"/>
                </a:cubicBezTo>
                <a:lnTo>
                  <a:pt x="2768" y="1082"/>
                </a:lnTo>
                <a:close/>
                <a:moveTo>
                  <a:pt x="2814" y="1638"/>
                </a:moveTo>
                <a:lnTo>
                  <a:pt x="2283" y="1758"/>
                </a:lnTo>
                <a:cubicBezTo>
                  <a:pt x="2275" y="1737"/>
                  <a:pt x="2264" y="1717"/>
                  <a:pt x="2249" y="1701"/>
                </a:cubicBezTo>
                <a:lnTo>
                  <a:pt x="2818" y="1175"/>
                </a:lnTo>
                <a:cubicBezTo>
                  <a:pt x="2836" y="1189"/>
                  <a:pt x="2856" y="1199"/>
                  <a:pt x="2879" y="1202"/>
                </a:cubicBezTo>
                <a:lnTo>
                  <a:pt x="2910" y="1500"/>
                </a:lnTo>
                <a:cubicBezTo>
                  <a:pt x="2854" y="1517"/>
                  <a:pt x="2814" y="1568"/>
                  <a:pt x="2814" y="1630"/>
                </a:cubicBezTo>
                <a:cubicBezTo>
                  <a:pt x="2814" y="1632"/>
                  <a:pt x="2814" y="1635"/>
                  <a:pt x="2814" y="1638"/>
                </a:cubicBezTo>
                <a:close/>
                <a:moveTo>
                  <a:pt x="1344" y="1202"/>
                </a:moveTo>
                <a:cubicBezTo>
                  <a:pt x="1366" y="1199"/>
                  <a:pt x="1387" y="1189"/>
                  <a:pt x="1405" y="1175"/>
                </a:cubicBezTo>
                <a:lnTo>
                  <a:pt x="1981" y="1708"/>
                </a:lnTo>
                <a:cubicBezTo>
                  <a:pt x="1969" y="1724"/>
                  <a:pt x="1959" y="1742"/>
                  <a:pt x="1953" y="1761"/>
                </a:cubicBezTo>
                <a:lnTo>
                  <a:pt x="1409" y="1638"/>
                </a:lnTo>
                <a:cubicBezTo>
                  <a:pt x="1409" y="1635"/>
                  <a:pt x="1409" y="1632"/>
                  <a:pt x="1409" y="1630"/>
                </a:cubicBezTo>
                <a:cubicBezTo>
                  <a:pt x="1409" y="1569"/>
                  <a:pt x="1369" y="1517"/>
                  <a:pt x="1313" y="1500"/>
                </a:cubicBezTo>
                <a:lnTo>
                  <a:pt x="1344" y="1202"/>
                </a:lnTo>
                <a:close/>
                <a:moveTo>
                  <a:pt x="1945" y="1803"/>
                </a:moveTo>
                <a:cubicBezTo>
                  <a:pt x="1945" y="1807"/>
                  <a:pt x="1944" y="1811"/>
                  <a:pt x="1944" y="1815"/>
                </a:cubicBezTo>
                <a:cubicBezTo>
                  <a:pt x="1944" y="1839"/>
                  <a:pt x="1949" y="1862"/>
                  <a:pt x="1958" y="1883"/>
                </a:cubicBezTo>
                <a:lnTo>
                  <a:pt x="1518" y="2090"/>
                </a:lnTo>
                <a:cubicBezTo>
                  <a:pt x="1494" y="2050"/>
                  <a:pt x="1451" y="2023"/>
                  <a:pt x="1401" y="2023"/>
                </a:cubicBezTo>
                <a:cubicBezTo>
                  <a:pt x="1396" y="2023"/>
                  <a:pt x="1391" y="2024"/>
                  <a:pt x="1386" y="2024"/>
                </a:cubicBezTo>
                <a:lnTo>
                  <a:pt x="1311" y="1759"/>
                </a:lnTo>
                <a:cubicBezTo>
                  <a:pt x="1352" y="1748"/>
                  <a:pt x="1385" y="1718"/>
                  <a:pt x="1400" y="1679"/>
                </a:cubicBezTo>
                <a:lnTo>
                  <a:pt x="1945" y="1803"/>
                </a:lnTo>
                <a:close/>
                <a:moveTo>
                  <a:pt x="2705" y="2090"/>
                </a:moveTo>
                <a:lnTo>
                  <a:pt x="2276" y="1888"/>
                </a:lnTo>
                <a:cubicBezTo>
                  <a:pt x="2287" y="1866"/>
                  <a:pt x="2293" y="1841"/>
                  <a:pt x="2293" y="1815"/>
                </a:cubicBezTo>
                <a:cubicBezTo>
                  <a:pt x="2293" y="1810"/>
                  <a:pt x="2292" y="1805"/>
                  <a:pt x="2292" y="1800"/>
                </a:cubicBezTo>
                <a:lnTo>
                  <a:pt x="2823" y="1679"/>
                </a:lnTo>
                <a:cubicBezTo>
                  <a:pt x="2838" y="1718"/>
                  <a:pt x="2871" y="1748"/>
                  <a:pt x="2912" y="1759"/>
                </a:cubicBezTo>
                <a:lnTo>
                  <a:pt x="2837" y="2024"/>
                </a:lnTo>
                <a:cubicBezTo>
                  <a:pt x="2832" y="2024"/>
                  <a:pt x="2827" y="2023"/>
                  <a:pt x="2822" y="2023"/>
                </a:cubicBezTo>
                <a:cubicBezTo>
                  <a:pt x="2772" y="2023"/>
                  <a:pt x="2728" y="2050"/>
                  <a:pt x="2705" y="2090"/>
                </a:cubicBezTo>
                <a:close/>
                <a:moveTo>
                  <a:pt x="3025" y="1518"/>
                </a:moveTo>
                <a:cubicBezTo>
                  <a:pt x="3004" y="1504"/>
                  <a:pt x="2979" y="1495"/>
                  <a:pt x="2952" y="1494"/>
                </a:cubicBezTo>
                <a:lnTo>
                  <a:pt x="2922" y="1203"/>
                </a:lnTo>
                <a:cubicBezTo>
                  <a:pt x="2987" y="1193"/>
                  <a:pt x="3037" y="1137"/>
                  <a:pt x="3037" y="1069"/>
                </a:cubicBezTo>
                <a:cubicBezTo>
                  <a:pt x="3037" y="1066"/>
                  <a:pt x="3037" y="1062"/>
                  <a:pt x="3037" y="1059"/>
                </a:cubicBezTo>
                <a:lnTo>
                  <a:pt x="3441" y="1024"/>
                </a:lnTo>
                <a:cubicBezTo>
                  <a:pt x="3444" y="1035"/>
                  <a:pt x="3448" y="1046"/>
                  <a:pt x="3454" y="1055"/>
                </a:cubicBezTo>
                <a:lnTo>
                  <a:pt x="3025" y="1518"/>
                </a:lnTo>
                <a:close/>
                <a:moveTo>
                  <a:pt x="654" y="1094"/>
                </a:moveTo>
                <a:cubicBezTo>
                  <a:pt x="664" y="1098"/>
                  <a:pt x="674" y="1100"/>
                  <a:pt x="686" y="1100"/>
                </a:cubicBezTo>
                <a:cubicBezTo>
                  <a:pt x="705" y="1100"/>
                  <a:pt x="723" y="1094"/>
                  <a:pt x="738" y="1085"/>
                </a:cubicBezTo>
                <a:lnTo>
                  <a:pt x="1167" y="1547"/>
                </a:lnTo>
                <a:cubicBezTo>
                  <a:pt x="1150" y="1570"/>
                  <a:pt x="1139" y="1598"/>
                  <a:pt x="1139" y="1630"/>
                </a:cubicBezTo>
                <a:cubicBezTo>
                  <a:pt x="1139" y="1646"/>
                  <a:pt x="1142" y="1662"/>
                  <a:pt x="1148" y="1676"/>
                </a:cubicBezTo>
                <a:lnTo>
                  <a:pt x="736" y="1907"/>
                </a:lnTo>
                <a:cubicBezTo>
                  <a:pt x="722" y="1894"/>
                  <a:pt x="703" y="1885"/>
                  <a:pt x="682" y="1885"/>
                </a:cubicBezTo>
                <a:cubicBezTo>
                  <a:pt x="675" y="1885"/>
                  <a:pt x="669" y="1886"/>
                  <a:pt x="664" y="1888"/>
                </a:cubicBezTo>
                <a:lnTo>
                  <a:pt x="499" y="1504"/>
                </a:lnTo>
                <a:cubicBezTo>
                  <a:pt x="521" y="1486"/>
                  <a:pt x="535" y="1459"/>
                  <a:pt x="535" y="1428"/>
                </a:cubicBezTo>
                <a:cubicBezTo>
                  <a:pt x="535" y="1399"/>
                  <a:pt x="522" y="1373"/>
                  <a:pt x="503" y="1355"/>
                </a:cubicBezTo>
                <a:lnTo>
                  <a:pt x="632" y="1132"/>
                </a:lnTo>
                <a:lnTo>
                  <a:pt x="654" y="1094"/>
                </a:lnTo>
                <a:close/>
                <a:moveTo>
                  <a:pt x="3720" y="1355"/>
                </a:moveTo>
                <a:cubicBezTo>
                  <a:pt x="3701" y="1373"/>
                  <a:pt x="3688" y="1399"/>
                  <a:pt x="3688" y="1428"/>
                </a:cubicBezTo>
                <a:cubicBezTo>
                  <a:pt x="3688" y="1459"/>
                  <a:pt x="3702" y="1486"/>
                  <a:pt x="3724" y="1504"/>
                </a:cubicBezTo>
                <a:lnTo>
                  <a:pt x="3559" y="1888"/>
                </a:lnTo>
                <a:cubicBezTo>
                  <a:pt x="3553" y="1886"/>
                  <a:pt x="3547" y="1885"/>
                  <a:pt x="3541" y="1885"/>
                </a:cubicBezTo>
                <a:cubicBezTo>
                  <a:pt x="3520" y="1885"/>
                  <a:pt x="3501" y="1894"/>
                  <a:pt x="3487" y="1907"/>
                </a:cubicBezTo>
                <a:lnTo>
                  <a:pt x="3075" y="1676"/>
                </a:lnTo>
                <a:cubicBezTo>
                  <a:pt x="3081" y="1662"/>
                  <a:pt x="3084" y="1646"/>
                  <a:pt x="3084" y="1629"/>
                </a:cubicBezTo>
                <a:cubicBezTo>
                  <a:pt x="3084" y="1598"/>
                  <a:pt x="3073" y="1570"/>
                  <a:pt x="3056" y="1547"/>
                </a:cubicBezTo>
                <a:lnTo>
                  <a:pt x="3485" y="1085"/>
                </a:lnTo>
                <a:cubicBezTo>
                  <a:pt x="3500" y="1094"/>
                  <a:pt x="3518" y="1100"/>
                  <a:pt x="3537" y="1100"/>
                </a:cubicBezTo>
                <a:cubicBezTo>
                  <a:pt x="3549" y="1100"/>
                  <a:pt x="3559" y="1098"/>
                  <a:pt x="3569" y="1094"/>
                </a:cubicBezTo>
                <a:lnTo>
                  <a:pt x="3591" y="1132"/>
                </a:lnTo>
                <a:lnTo>
                  <a:pt x="3720" y="1355"/>
                </a:lnTo>
                <a:close/>
                <a:moveTo>
                  <a:pt x="3537" y="901"/>
                </a:moveTo>
                <a:cubicBezTo>
                  <a:pt x="3488" y="901"/>
                  <a:pt x="3448" y="936"/>
                  <a:pt x="3439" y="982"/>
                </a:cubicBezTo>
                <a:lnTo>
                  <a:pt x="3027" y="1017"/>
                </a:lnTo>
                <a:cubicBezTo>
                  <a:pt x="3013" y="983"/>
                  <a:pt x="2985" y="957"/>
                  <a:pt x="2951" y="943"/>
                </a:cubicBezTo>
                <a:lnTo>
                  <a:pt x="3154" y="444"/>
                </a:lnTo>
                <a:cubicBezTo>
                  <a:pt x="3157" y="444"/>
                  <a:pt x="3159" y="445"/>
                  <a:pt x="3161" y="445"/>
                </a:cubicBezTo>
                <a:cubicBezTo>
                  <a:pt x="3195" y="445"/>
                  <a:pt x="3224" y="422"/>
                  <a:pt x="3234" y="391"/>
                </a:cubicBezTo>
                <a:lnTo>
                  <a:pt x="3571" y="477"/>
                </a:lnTo>
                <a:cubicBezTo>
                  <a:pt x="3570" y="482"/>
                  <a:pt x="3570" y="487"/>
                  <a:pt x="3570" y="492"/>
                </a:cubicBezTo>
                <a:cubicBezTo>
                  <a:pt x="3570" y="524"/>
                  <a:pt x="3590" y="551"/>
                  <a:pt x="3617" y="563"/>
                </a:cubicBezTo>
                <a:lnTo>
                  <a:pt x="3537" y="901"/>
                </a:lnTo>
                <a:close/>
                <a:moveTo>
                  <a:pt x="2909" y="934"/>
                </a:moveTo>
                <a:cubicBezTo>
                  <a:pt x="2907" y="934"/>
                  <a:pt x="2905" y="934"/>
                  <a:pt x="2902" y="934"/>
                </a:cubicBezTo>
                <a:cubicBezTo>
                  <a:pt x="2883" y="934"/>
                  <a:pt x="2864" y="938"/>
                  <a:pt x="2847" y="946"/>
                </a:cubicBezTo>
                <a:lnTo>
                  <a:pt x="2680" y="663"/>
                </a:lnTo>
                <a:cubicBezTo>
                  <a:pt x="2693" y="646"/>
                  <a:pt x="2701" y="625"/>
                  <a:pt x="2701" y="602"/>
                </a:cubicBezTo>
                <a:cubicBezTo>
                  <a:pt x="2701" y="593"/>
                  <a:pt x="2699" y="584"/>
                  <a:pt x="2697" y="576"/>
                </a:cubicBezTo>
                <a:lnTo>
                  <a:pt x="3100" y="415"/>
                </a:lnTo>
                <a:cubicBezTo>
                  <a:pt x="3104" y="420"/>
                  <a:pt x="3109" y="425"/>
                  <a:pt x="3115" y="429"/>
                </a:cubicBezTo>
                <a:lnTo>
                  <a:pt x="2909" y="934"/>
                </a:lnTo>
                <a:close/>
                <a:moveTo>
                  <a:pt x="1376" y="946"/>
                </a:moveTo>
                <a:cubicBezTo>
                  <a:pt x="1359" y="938"/>
                  <a:pt x="1340" y="934"/>
                  <a:pt x="1321" y="934"/>
                </a:cubicBezTo>
                <a:cubicBezTo>
                  <a:pt x="1318" y="934"/>
                  <a:pt x="1316" y="934"/>
                  <a:pt x="1314" y="934"/>
                </a:cubicBezTo>
                <a:lnTo>
                  <a:pt x="1108" y="429"/>
                </a:lnTo>
                <a:cubicBezTo>
                  <a:pt x="1114" y="425"/>
                  <a:pt x="1119" y="420"/>
                  <a:pt x="1123" y="415"/>
                </a:cubicBezTo>
                <a:lnTo>
                  <a:pt x="1526" y="576"/>
                </a:lnTo>
                <a:cubicBezTo>
                  <a:pt x="1524" y="584"/>
                  <a:pt x="1522" y="593"/>
                  <a:pt x="1522" y="602"/>
                </a:cubicBezTo>
                <a:cubicBezTo>
                  <a:pt x="1522" y="625"/>
                  <a:pt x="1530" y="646"/>
                  <a:pt x="1543" y="662"/>
                </a:cubicBezTo>
                <a:lnTo>
                  <a:pt x="1376" y="946"/>
                </a:lnTo>
                <a:close/>
                <a:moveTo>
                  <a:pt x="698" y="2037"/>
                </a:moveTo>
                <a:cubicBezTo>
                  <a:pt x="719" y="2033"/>
                  <a:pt x="736" y="2020"/>
                  <a:pt x="747" y="2002"/>
                </a:cubicBezTo>
                <a:lnTo>
                  <a:pt x="1267" y="2144"/>
                </a:lnTo>
                <a:cubicBezTo>
                  <a:pt x="1266" y="2149"/>
                  <a:pt x="1266" y="2154"/>
                  <a:pt x="1266" y="2159"/>
                </a:cubicBezTo>
                <a:cubicBezTo>
                  <a:pt x="1266" y="2209"/>
                  <a:pt x="1293" y="2252"/>
                  <a:pt x="1334" y="2276"/>
                </a:cubicBezTo>
                <a:lnTo>
                  <a:pt x="1166" y="2712"/>
                </a:lnTo>
                <a:cubicBezTo>
                  <a:pt x="1164" y="2712"/>
                  <a:pt x="1162" y="2711"/>
                  <a:pt x="1160" y="2711"/>
                </a:cubicBezTo>
                <a:cubicBezTo>
                  <a:pt x="1147" y="2711"/>
                  <a:pt x="1134" y="2715"/>
                  <a:pt x="1123" y="2721"/>
                </a:cubicBezTo>
                <a:lnTo>
                  <a:pt x="739" y="2439"/>
                </a:lnTo>
                <a:cubicBezTo>
                  <a:pt x="743" y="2430"/>
                  <a:pt x="745" y="2419"/>
                  <a:pt x="745" y="2409"/>
                </a:cubicBezTo>
                <a:cubicBezTo>
                  <a:pt x="745" y="2375"/>
                  <a:pt x="723" y="2346"/>
                  <a:pt x="692" y="2336"/>
                </a:cubicBezTo>
                <a:lnTo>
                  <a:pt x="698" y="2037"/>
                </a:lnTo>
                <a:close/>
                <a:moveTo>
                  <a:pt x="1975" y="2717"/>
                </a:moveTo>
                <a:cubicBezTo>
                  <a:pt x="1980" y="2740"/>
                  <a:pt x="1991" y="2761"/>
                  <a:pt x="2006" y="2778"/>
                </a:cubicBezTo>
                <a:lnTo>
                  <a:pt x="1615" y="3232"/>
                </a:lnTo>
                <a:cubicBezTo>
                  <a:pt x="1605" y="3227"/>
                  <a:pt x="1595" y="3225"/>
                  <a:pt x="1583" y="3225"/>
                </a:cubicBezTo>
                <a:cubicBezTo>
                  <a:pt x="1573" y="3225"/>
                  <a:pt x="1563" y="3227"/>
                  <a:pt x="1554" y="3230"/>
                </a:cubicBezTo>
                <a:lnTo>
                  <a:pt x="1225" y="2828"/>
                </a:lnTo>
                <a:cubicBezTo>
                  <a:pt x="1232" y="2816"/>
                  <a:pt x="1237" y="2803"/>
                  <a:pt x="1237" y="2788"/>
                </a:cubicBezTo>
                <a:cubicBezTo>
                  <a:pt x="1237" y="2787"/>
                  <a:pt x="1237" y="2786"/>
                  <a:pt x="1237" y="2785"/>
                </a:cubicBezTo>
                <a:lnTo>
                  <a:pt x="1975" y="2717"/>
                </a:lnTo>
                <a:close/>
                <a:moveTo>
                  <a:pt x="2038" y="2806"/>
                </a:moveTo>
                <a:cubicBezTo>
                  <a:pt x="2054" y="2816"/>
                  <a:pt x="2073" y="2823"/>
                  <a:pt x="2094" y="2826"/>
                </a:cubicBezTo>
                <a:lnTo>
                  <a:pt x="2094" y="3351"/>
                </a:lnTo>
                <a:cubicBezTo>
                  <a:pt x="2062" y="3358"/>
                  <a:pt x="2036" y="3380"/>
                  <a:pt x="2022" y="3409"/>
                </a:cubicBezTo>
                <a:lnTo>
                  <a:pt x="1659" y="3309"/>
                </a:lnTo>
                <a:cubicBezTo>
                  <a:pt x="1660" y="3307"/>
                  <a:pt x="1660" y="3304"/>
                  <a:pt x="1660" y="3301"/>
                </a:cubicBezTo>
                <a:cubicBezTo>
                  <a:pt x="1660" y="3286"/>
                  <a:pt x="1655" y="3271"/>
                  <a:pt x="1647" y="3259"/>
                </a:cubicBezTo>
                <a:lnTo>
                  <a:pt x="2038" y="2806"/>
                </a:lnTo>
                <a:close/>
                <a:moveTo>
                  <a:pt x="2136" y="2825"/>
                </a:moveTo>
                <a:cubicBezTo>
                  <a:pt x="2154" y="2821"/>
                  <a:pt x="2171" y="2815"/>
                  <a:pt x="2185" y="2806"/>
                </a:cubicBezTo>
                <a:lnTo>
                  <a:pt x="2576" y="3259"/>
                </a:lnTo>
                <a:cubicBezTo>
                  <a:pt x="2568" y="3271"/>
                  <a:pt x="2563" y="3286"/>
                  <a:pt x="2563" y="3301"/>
                </a:cubicBezTo>
                <a:cubicBezTo>
                  <a:pt x="2563" y="3304"/>
                  <a:pt x="2563" y="3307"/>
                  <a:pt x="2564" y="3309"/>
                </a:cubicBezTo>
                <a:lnTo>
                  <a:pt x="2209" y="3407"/>
                </a:lnTo>
                <a:cubicBezTo>
                  <a:pt x="2195" y="3378"/>
                  <a:pt x="2168" y="3356"/>
                  <a:pt x="2136" y="3350"/>
                </a:cubicBezTo>
                <a:lnTo>
                  <a:pt x="2136" y="2825"/>
                </a:lnTo>
                <a:close/>
                <a:moveTo>
                  <a:pt x="2669" y="3230"/>
                </a:moveTo>
                <a:cubicBezTo>
                  <a:pt x="2660" y="3227"/>
                  <a:pt x="2650" y="3225"/>
                  <a:pt x="2640" y="3225"/>
                </a:cubicBezTo>
                <a:cubicBezTo>
                  <a:pt x="2628" y="3225"/>
                  <a:pt x="2618" y="3227"/>
                  <a:pt x="2608" y="3232"/>
                </a:cubicBezTo>
                <a:lnTo>
                  <a:pt x="2217" y="2778"/>
                </a:lnTo>
                <a:cubicBezTo>
                  <a:pt x="2232" y="2761"/>
                  <a:pt x="2243" y="2740"/>
                  <a:pt x="2248" y="2717"/>
                </a:cubicBezTo>
                <a:lnTo>
                  <a:pt x="2986" y="2785"/>
                </a:lnTo>
                <a:cubicBezTo>
                  <a:pt x="2986" y="2786"/>
                  <a:pt x="2986" y="2787"/>
                  <a:pt x="2986" y="2788"/>
                </a:cubicBezTo>
                <a:cubicBezTo>
                  <a:pt x="2986" y="2803"/>
                  <a:pt x="2991" y="2816"/>
                  <a:pt x="2998" y="2828"/>
                </a:cubicBezTo>
                <a:lnTo>
                  <a:pt x="2669" y="3230"/>
                </a:lnTo>
                <a:close/>
                <a:moveTo>
                  <a:pt x="3100" y="2721"/>
                </a:moveTo>
                <a:cubicBezTo>
                  <a:pt x="3089" y="2715"/>
                  <a:pt x="3076" y="2711"/>
                  <a:pt x="3063" y="2711"/>
                </a:cubicBezTo>
                <a:cubicBezTo>
                  <a:pt x="3061" y="2711"/>
                  <a:pt x="3059" y="2712"/>
                  <a:pt x="3056" y="2712"/>
                </a:cubicBezTo>
                <a:lnTo>
                  <a:pt x="2889" y="2276"/>
                </a:lnTo>
                <a:cubicBezTo>
                  <a:pt x="2929" y="2252"/>
                  <a:pt x="2957" y="2209"/>
                  <a:pt x="2957" y="2159"/>
                </a:cubicBezTo>
                <a:cubicBezTo>
                  <a:pt x="2957" y="2154"/>
                  <a:pt x="2956" y="2149"/>
                  <a:pt x="2956" y="2144"/>
                </a:cubicBezTo>
                <a:lnTo>
                  <a:pt x="3476" y="2002"/>
                </a:lnTo>
                <a:cubicBezTo>
                  <a:pt x="3486" y="2020"/>
                  <a:pt x="3504" y="2033"/>
                  <a:pt x="3525" y="2037"/>
                </a:cubicBezTo>
                <a:lnTo>
                  <a:pt x="3531" y="2336"/>
                </a:lnTo>
                <a:cubicBezTo>
                  <a:pt x="3500" y="2346"/>
                  <a:pt x="3478" y="2375"/>
                  <a:pt x="3478" y="2409"/>
                </a:cubicBezTo>
                <a:cubicBezTo>
                  <a:pt x="3478" y="2419"/>
                  <a:pt x="3480" y="2429"/>
                  <a:pt x="3484" y="2439"/>
                </a:cubicBezTo>
                <a:lnTo>
                  <a:pt x="3100" y="2721"/>
                </a:lnTo>
                <a:close/>
                <a:moveTo>
                  <a:pt x="3887" y="1421"/>
                </a:moveTo>
                <a:cubicBezTo>
                  <a:pt x="3883" y="1369"/>
                  <a:pt x="3840" y="1328"/>
                  <a:pt x="3788" y="1328"/>
                </a:cubicBezTo>
                <a:cubicBezTo>
                  <a:pt x="3777" y="1328"/>
                  <a:pt x="3767" y="1330"/>
                  <a:pt x="3757" y="1334"/>
                </a:cubicBezTo>
                <a:lnTo>
                  <a:pt x="3713" y="1258"/>
                </a:lnTo>
                <a:lnTo>
                  <a:pt x="3606" y="1073"/>
                </a:lnTo>
                <a:cubicBezTo>
                  <a:pt x="3625" y="1054"/>
                  <a:pt x="3637" y="1029"/>
                  <a:pt x="3637" y="1000"/>
                </a:cubicBezTo>
                <a:cubicBezTo>
                  <a:pt x="3637" y="995"/>
                  <a:pt x="3636" y="991"/>
                  <a:pt x="3636" y="986"/>
                </a:cubicBezTo>
                <a:lnTo>
                  <a:pt x="4029" y="864"/>
                </a:lnTo>
                <a:cubicBezTo>
                  <a:pt x="4036" y="876"/>
                  <a:pt x="4047" y="884"/>
                  <a:pt x="4060" y="888"/>
                </a:cubicBezTo>
                <a:lnTo>
                  <a:pt x="4142" y="1456"/>
                </a:lnTo>
                <a:cubicBezTo>
                  <a:pt x="4135" y="1460"/>
                  <a:pt x="4129" y="1466"/>
                  <a:pt x="4125" y="1472"/>
                </a:cubicBezTo>
                <a:lnTo>
                  <a:pt x="3887" y="1421"/>
                </a:lnTo>
                <a:close/>
                <a:moveTo>
                  <a:pt x="3621" y="946"/>
                </a:moveTo>
                <a:cubicBezTo>
                  <a:pt x="3611" y="930"/>
                  <a:pt x="3596" y="918"/>
                  <a:pt x="3578" y="910"/>
                </a:cubicBezTo>
                <a:lnTo>
                  <a:pt x="3640" y="653"/>
                </a:lnTo>
                <a:lnTo>
                  <a:pt x="3660" y="567"/>
                </a:lnTo>
                <a:cubicBezTo>
                  <a:pt x="3696" y="561"/>
                  <a:pt x="3724" y="530"/>
                  <a:pt x="3724" y="492"/>
                </a:cubicBezTo>
                <a:cubicBezTo>
                  <a:pt x="3724" y="489"/>
                  <a:pt x="3723" y="486"/>
                  <a:pt x="3723" y="483"/>
                </a:cubicBezTo>
                <a:lnTo>
                  <a:pt x="3823" y="458"/>
                </a:lnTo>
                <a:cubicBezTo>
                  <a:pt x="3833" y="471"/>
                  <a:pt x="3848" y="479"/>
                  <a:pt x="3866" y="479"/>
                </a:cubicBezTo>
                <a:cubicBezTo>
                  <a:pt x="3871" y="479"/>
                  <a:pt x="3877" y="478"/>
                  <a:pt x="3882" y="476"/>
                </a:cubicBezTo>
                <a:lnTo>
                  <a:pt x="4035" y="799"/>
                </a:lnTo>
                <a:cubicBezTo>
                  <a:pt x="4029" y="805"/>
                  <a:pt x="4025" y="813"/>
                  <a:pt x="4023" y="822"/>
                </a:cubicBezTo>
                <a:lnTo>
                  <a:pt x="3621" y="946"/>
                </a:lnTo>
                <a:close/>
                <a:moveTo>
                  <a:pt x="3734" y="437"/>
                </a:moveTo>
                <a:lnTo>
                  <a:pt x="3706" y="444"/>
                </a:lnTo>
                <a:cubicBezTo>
                  <a:pt x="3692" y="426"/>
                  <a:pt x="3671" y="415"/>
                  <a:pt x="3647" y="415"/>
                </a:cubicBezTo>
                <a:cubicBezTo>
                  <a:pt x="3625" y="415"/>
                  <a:pt x="3606" y="424"/>
                  <a:pt x="3592" y="438"/>
                </a:cubicBezTo>
                <a:lnTo>
                  <a:pt x="3247" y="350"/>
                </a:lnTo>
                <a:lnTo>
                  <a:pt x="3486" y="236"/>
                </a:lnTo>
                <a:cubicBezTo>
                  <a:pt x="3496" y="245"/>
                  <a:pt x="3508" y="250"/>
                  <a:pt x="3522" y="250"/>
                </a:cubicBezTo>
                <a:cubicBezTo>
                  <a:pt x="3535" y="250"/>
                  <a:pt x="3547" y="245"/>
                  <a:pt x="3557" y="237"/>
                </a:cubicBezTo>
                <a:lnTo>
                  <a:pt x="3815" y="405"/>
                </a:lnTo>
                <a:cubicBezTo>
                  <a:pt x="3814" y="409"/>
                  <a:pt x="3813" y="413"/>
                  <a:pt x="3812" y="417"/>
                </a:cubicBezTo>
                <a:lnTo>
                  <a:pt x="3734" y="437"/>
                </a:lnTo>
                <a:close/>
                <a:moveTo>
                  <a:pt x="3218" y="317"/>
                </a:moveTo>
                <a:cubicBezTo>
                  <a:pt x="3204" y="301"/>
                  <a:pt x="3183" y="291"/>
                  <a:pt x="3161" y="291"/>
                </a:cubicBezTo>
                <a:cubicBezTo>
                  <a:pt x="3158" y="291"/>
                  <a:pt x="3155" y="292"/>
                  <a:pt x="3153" y="292"/>
                </a:cubicBezTo>
                <a:lnTo>
                  <a:pt x="3036" y="82"/>
                </a:lnTo>
                <a:cubicBezTo>
                  <a:pt x="3037" y="80"/>
                  <a:pt x="3038" y="79"/>
                  <a:pt x="3038" y="78"/>
                </a:cubicBezTo>
                <a:lnTo>
                  <a:pt x="3468" y="193"/>
                </a:lnTo>
                <a:cubicBezTo>
                  <a:pt x="3468" y="194"/>
                  <a:pt x="3468" y="195"/>
                  <a:pt x="3468" y="196"/>
                </a:cubicBezTo>
                <a:cubicBezTo>
                  <a:pt x="3468" y="196"/>
                  <a:pt x="3468" y="197"/>
                  <a:pt x="3468" y="198"/>
                </a:cubicBezTo>
                <a:lnTo>
                  <a:pt x="3218" y="317"/>
                </a:lnTo>
                <a:close/>
                <a:moveTo>
                  <a:pt x="2998" y="107"/>
                </a:moveTo>
                <a:lnTo>
                  <a:pt x="3109" y="311"/>
                </a:lnTo>
                <a:cubicBezTo>
                  <a:pt x="3094" y="325"/>
                  <a:pt x="3084" y="345"/>
                  <a:pt x="3084" y="368"/>
                </a:cubicBezTo>
                <a:cubicBezTo>
                  <a:pt x="3084" y="371"/>
                  <a:pt x="3084" y="373"/>
                  <a:pt x="3084" y="375"/>
                </a:cubicBezTo>
                <a:lnTo>
                  <a:pt x="2677" y="538"/>
                </a:lnTo>
                <a:cubicBezTo>
                  <a:pt x="2660" y="518"/>
                  <a:pt x="2635" y="504"/>
                  <a:pt x="2606" y="503"/>
                </a:cubicBezTo>
                <a:lnTo>
                  <a:pt x="2530" y="165"/>
                </a:lnTo>
                <a:cubicBezTo>
                  <a:pt x="2540" y="157"/>
                  <a:pt x="2548" y="146"/>
                  <a:pt x="2551" y="132"/>
                </a:cubicBezTo>
                <a:lnTo>
                  <a:pt x="2940" y="76"/>
                </a:lnTo>
                <a:cubicBezTo>
                  <a:pt x="2949" y="95"/>
                  <a:pt x="2968" y="108"/>
                  <a:pt x="2990" y="108"/>
                </a:cubicBezTo>
                <a:cubicBezTo>
                  <a:pt x="2993" y="108"/>
                  <a:pt x="2995" y="108"/>
                  <a:pt x="2998" y="107"/>
                </a:cubicBezTo>
                <a:close/>
                <a:moveTo>
                  <a:pt x="2564" y="510"/>
                </a:moveTo>
                <a:cubicBezTo>
                  <a:pt x="2548" y="516"/>
                  <a:pt x="2534" y="527"/>
                  <a:pt x="2523" y="541"/>
                </a:cubicBezTo>
                <a:lnTo>
                  <a:pt x="2191" y="459"/>
                </a:lnTo>
                <a:cubicBezTo>
                  <a:pt x="2191" y="457"/>
                  <a:pt x="2192" y="455"/>
                  <a:pt x="2192" y="452"/>
                </a:cubicBezTo>
                <a:cubicBezTo>
                  <a:pt x="2192" y="442"/>
                  <a:pt x="2190" y="432"/>
                  <a:pt x="2186" y="423"/>
                </a:cubicBezTo>
                <a:lnTo>
                  <a:pt x="2476" y="171"/>
                </a:lnTo>
                <a:cubicBezTo>
                  <a:pt x="2480" y="173"/>
                  <a:pt x="2484" y="174"/>
                  <a:pt x="2488" y="175"/>
                </a:cubicBezTo>
                <a:lnTo>
                  <a:pt x="2564" y="510"/>
                </a:lnTo>
                <a:close/>
                <a:moveTo>
                  <a:pt x="2036" y="458"/>
                </a:moveTo>
                <a:lnTo>
                  <a:pt x="1700" y="541"/>
                </a:lnTo>
                <a:cubicBezTo>
                  <a:pt x="1689" y="527"/>
                  <a:pt x="1675" y="516"/>
                  <a:pt x="1659" y="510"/>
                </a:cubicBezTo>
                <a:lnTo>
                  <a:pt x="1735" y="175"/>
                </a:lnTo>
                <a:cubicBezTo>
                  <a:pt x="1739" y="174"/>
                  <a:pt x="1743" y="173"/>
                  <a:pt x="1747" y="171"/>
                </a:cubicBezTo>
                <a:lnTo>
                  <a:pt x="2041" y="426"/>
                </a:lnTo>
                <a:cubicBezTo>
                  <a:pt x="2038" y="434"/>
                  <a:pt x="2036" y="443"/>
                  <a:pt x="2036" y="452"/>
                </a:cubicBezTo>
                <a:cubicBezTo>
                  <a:pt x="2036" y="454"/>
                  <a:pt x="2036" y="456"/>
                  <a:pt x="2036" y="458"/>
                </a:cubicBezTo>
                <a:close/>
                <a:moveTo>
                  <a:pt x="1617" y="503"/>
                </a:moveTo>
                <a:cubicBezTo>
                  <a:pt x="1588" y="504"/>
                  <a:pt x="1563" y="518"/>
                  <a:pt x="1546" y="538"/>
                </a:cubicBezTo>
                <a:lnTo>
                  <a:pt x="1138" y="375"/>
                </a:lnTo>
                <a:cubicBezTo>
                  <a:pt x="1139" y="373"/>
                  <a:pt x="1139" y="370"/>
                  <a:pt x="1139" y="368"/>
                </a:cubicBezTo>
                <a:cubicBezTo>
                  <a:pt x="1139" y="345"/>
                  <a:pt x="1129" y="325"/>
                  <a:pt x="1114" y="311"/>
                </a:cubicBezTo>
                <a:lnTo>
                  <a:pt x="1225" y="107"/>
                </a:lnTo>
                <a:cubicBezTo>
                  <a:pt x="1227" y="108"/>
                  <a:pt x="1230" y="108"/>
                  <a:pt x="1233" y="108"/>
                </a:cubicBezTo>
                <a:cubicBezTo>
                  <a:pt x="1255" y="108"/>
                  <a:pt x="1274" y="95"/>
                  <a:pt x="1283" y="76"/>
                </a:cubicBezTo>
                <a:lnTo>
                  <a:pt x="1672" y="132"/>
                </a:lnTo>
                <a:cubicBezTo>
                  <a:pt x="1675" y="146"/>
                  <a:pt x="1683" y="157"/>
                  <a:pt x="1693" y="165"/>
                </a:cubicBezTo>
                <a:lnTo>
                  <a:pt x="1617" y="503"/>
                </a:lnTo>
                <a:close/>
                <a:moveTo>
                  <a:pt x="1070" y="292"/>
                </a:moveTo>
                <a:cubicBezTo>
                  <a:pt x="1068" y="292"/>
                  <a:pt x="1065" y="291"/>
                  <a:pt x="1062" y="291"/>
                </a:cubicBezTo>
                <a:cubicBezTo>
                  <a:pt x="1040" y="291"/>
                  <a:pt x="1019" y="301"/>
                  <a:pt x="1005" y="317"/>
                </a:cubicBezTo>
                <a:lnTo>
                  <a:pt x="755" y="198"/>
                </a:lnTo>
                <a:cubicBezTo>
                  <a:pt x="755" y="197"/>
                  <a:pt x="755" y="196"/>
                  <a:pt x="755" y="196"/>
                </a:cubicBezTo>
                <a:cubicBezTo>
                  <a:pt x="755" y="195"/>
                  <a:pt x="755" y="194"/>
                  <a:pt x="755" y="193"/>
                </a:cubicBezTo>
                <a:lnTo>
                  <a:pt x="1185" y="78"/>
                </a:lnTo>
                <a:cubicBezTo>
                  <a:pt x="1185" y="79"/>
                  <a:pt x="1186" y="80"/>
                  <a:pt x="1187" y="82"/>
                </a:cubicBezTo>
                <a:lnTo>
                  <a:pt x="1070" y="292"/>
                </a:lnTo>
                <a:close/>
                <a:moveTo>
                  <a:pt x="736" y="236"/>
                </a:moveTo>
                <a:lnTo>
                  <a:pt x="987" y="355"/>
                </a:lnTo>
                <a:lnTo>
                  <a:pt x="987" y="356"/>
                </a:lnTo>
                <a:lnTo>
                  <a:pt x="694" y="465"/>
                </a:lnTo>
                <a:cubicBezTo>
                  <a:pt x="680" y="448"/>
                  <a:pt x="658" y="436"/>
                  <a:pt x="634" y="436"/>
                </a:cubicBezTo>
                <a:cubicBezTo>
                  <a:pt x="611" y="436"/>
                  <a:pt x="590" y="446"/>
                  <a:pt x="576" y="462"/>
                </a:cubicBezTo>
                <a:lnTo>
                  <a:pt x="409" y="411"/>
                </a:lnTo>
                <a:cubicBezTo>
                  <a:pt x="409" y="408"/>
                  <a:pt x="408" y="406"/>
                  <a:pt x="407" y="403"/>
                </a:cubicBezTo>
                <a:lnTo>
                  <a:pt x="666" y="237"/>
                </a:lnTo>
                <a:cubicBezTo>
                  <a:pt x="675" y="245"/>
                  <a:pt x="687" y="250"/>
                  <a:pt x="701" y="250"/>
                </a:cubicBezTo>
                <a:cubicBezTo>
                  <a:pt x="715" y="250"/>
                  <a:pt x="727" y="245"/>
                  <a:pt x="736" y="236"/>
                </a:cubicBezTo>
                <a:close/>
                <a:moveTo>
                  <a:pt x="403" y="453"/>
                </a:moveTo>
                <a:lnTo>
                  <a:pt x="558" y="501"/>
                </a:lnTo>
                <a:cubicBezTo>
                  <a:pt x="557" y="505"/>
                  <a:pt x="557" y="509"/>
                  <a:pt x="557" y="513"/>
                </a:cubicBezTo>
                <a:cubicBezTo>
                  <a:pt x="557" y="548"/>
                  <a:pt x="581" y="578"/>
                  <a:pt x="613" y="587"/>
                </a:cubicBezTo>
                <a:lnTo>
                  <a:pt x="654" y="906"/>
                </a:lnTo>
                <a:cubicBezTo>
                  <a:pt x="632" y="913"/>
                  <a:pt x="614" y="928"/>
                  <a:pt x="602" y="946"/>
                </a:cubicBezTo>
                <a:lnTo>
                  <a:pt x="200" y="822"/>
                </a:lnTo>
                <a:cubicBezTo>
                  <a:pt x="198" y="813"/>
                  <a:pt x="194" y="805"/>
                  <a:pt x="187" y="799"/>
                </a:cubicBezTo>
                <a:lnTo>
                  <a:pt x="341" y="476"/>
                </a:lnTo>
                <a:cubicBezTo>
                  <a:pt x="346" y="478"/>
                  <a:pt x="351" y="479"/>
                  <a:pt x="357" y="479"/>
                </a:cubicBezTo>
                <a:cubicBezTo>
                  <a:pt x="377" y="479"/>
                  <a:pt x="393" y="469"/>
                  <a:pt x="403" y="453"/>
                </a:cubicBezTo>
                <a:close/>
                <a:moveTo>
                  <a:pt x="587" y="986"/>
                </a:moveTo>
                <a:cubicBezTo>
                  <a:pt x="586" y="991"/>
                  <a:pt x="586" y="996"/>
                  <a:pt x="586" y="1000"/>
                </a:cubicBezTo>
                <a:cubicBezTo>
                  <a:pt x="586" y="1029"/>
                  <a:pt x="598" y="1054"/>
                  <a:pt x="617" y="1073"/>
                </a:cubicBezTo>
                <a:lnTo>
                  <a:pt x="466" y="1334"/>
                </a:lnTo>
                <a:cubicBezTo>
                  <a:pt x="456" y="1330"/>
                  <a:pt x="446" y="1328"/>
                  <a:pt x="435" y="1328"/>
                </a:cubicBezTo>
                <a:cubicBezTo>
                  <a:pt x="382" y="1328"/>
                  <a:pt x="340" y="1369"/>
                  <a:pt x="336" y="1421"/>
                </a:cubicBezTo>
                <a:lnTo>
                  <a:pt x="98" y="1472"/>
                </a:lnTo>
                <a:cubicBezTo>
                  <a:pt x="94" y="1466"/>
                  <a:pt x="88" y="1460"/>
                  <a:pt x="81" y="1456"/>
                </a:cubicBezTo>
                <a:lnTo>
                  <a:pt x="163" y="888"/>
                </a:lnTo>
                <a:cubicBezTo>
                  <a:pt x="176" y="884"/>
                  <a:pt x="187" y="876"/>
                  <a:pt x="194" y="865"/>
                </a:cubicBezTo>
                <a:lnTo>
                  <a:pt x="587" y="986"/>
                </a:lnTo>
                <a:close/>
                <a:moveTo>
                  <a:pt x="343" y="1465"/>
                </a:moveTo>
                <a:cubicBezTo>
                  <a:pt x="357" y="1502"/>
                  <a:pt x="393" y="1528"/>
                  <a:pt x="435" y="1528"/>
                </a:cubicBezTo>
                <a:cubicBezTo>
                  <a:pt x="444" y="1528"/>
                  <a:pt x="453" y="1526"/>
                  <a:pt x="462" y="1524"/>
                </a:cubicBezTo>
                <a:lnTo>
                  <a:pt x="627" y="1909"/>
                </a:lnTo>
                <a:cubicBezTo>
                  <a:pt x="614" y="1922"/>
                  <a:pt x="606" y="1940"/>
                  <a:pt x="605" y="1960"/>
                </a:cubicBezTo>
                <a:lnTo>
                  <a:pt x="263" y="1993"/>
                </a:lnTo>
                <a:cubicBezTo>
                  <a:pt x="253" y="1981"/>
                  <a:pt x="239" y="1974"/>
                  <a:pt x="222" y="1974"/>
                </a:cubicBezTo>
                <a:lnTo>
                  <a:pt x="222" y="1974"/>
                </a:lnTo>
                <a:lnTo>
                  <a:pt x="87" y="1545"/>
                </a:lnTo>
                <a:cubicBezTo>
                  <a:pt x="96" y="1539"/>
                  <a:pt x="102" y="1530"/>
                  <a:pt x="105" y="1520"/>
                </a:cubicBezTo>
                <a:lnTo>
                  <a:pt x="343" y="1465"/>
                </a:lnTo>
                <a:close/>
                <a:moveTo>
                  <a:pt x="616" y="2002"/>
                </a:moveTo>
                <a:cubicBezTo>
                  <a:pt x="625" y="2017"/>
                  <a:pt x="639" y="2028"/>
                  <a:pt x="655" y="2034"/>
                </a:cubicBezTo>
                <a:lnTo>
                  <a:pt x="650" y="2335"/>
                </a:lnTo>
                <a:cubicBezTo>
                  <a:pt x="623" y="2341"/>
                  <a:pt x="601" y="2362"/>
                  <a:pt x="594" y="2389"/>
                </a:cubicBezTo>
                <a:lnTo>
                  <a:pt x="475" y="2415"/>
                </a:lnTo>
                <a:cubicBezTo>
                  <a:pt x="467" y="2403"/>
                  <a:pt x="453" y="2394"/>
                  <a:pt x="437" y="2393"/>
                </a:cubicBezTo>
                <a:lnTo>
                  <a:pt x="261" y="2067"/>
                </a:lnTo>
                <a:cubicBezTo>
                  <a:pt x="269" y="2058"/>
                  <a:pt x="275" y="2047"/>
                  <a:pt x="276" y="2034"/>
                </a:cubicBezTo>
                <a:lnTo>
                  <a:pt x="616" y="2002"/>
                </a:lnTo>
                <a:close/>
                <a:moveTo>
                  <a:pt x="595" y="2432"/>
                </a:moveTo>
                <a:cubicBezTo>
                  <a:pt x="605" y="2463"/>
                  <a:pt x="634" y="2486"/>
                  <a:pt x="668" y="2486"/>
                </a:cubicBezTo>
                <a:cubicBezTo>
                  <a:pt x="685" y="2486"/>
                  <a:pt x="700" y="2480"/>
                  <a:pt x="712" y="2472"/>
                </a:cubicBezTo>
                <a:lnTo>
                  <a:pt x="1093" y="2751"/>
                </a:lnTo>
                <a:cubicBezTo>
                  <a:pt x="1087" y="2762"/>
                  <a:pt x="1083" y="2775"/>
                  <a:pt x="1083" y="2788"/>
                </a:cubicBezTo>
                <a:cubicBezTo>
                  <a:pt x="1083" y="2795"/>
                  <a:pt x="1084" y="2802"/>
                  <a:pt x="1086" y="2809"/>
                </a:cubicBezTo>
                <a:lnTo>
                  <a:pt x="890" y="2978"/>
                </a:lnTo>
                <a:cubicBezTo>
                  <a:pt x="882" y="2973"/>
                  <a:pt x="872" y="2970"/>
                  <a:pt x="863" y="2970"/>
                </a:cubicBezTo>
                <a:cubicBezTo>
                  <a:pt x="853" y="2970"/>
                  <a:pt x="844" y="2973"/>
                  <a:pt x="837" y="2977"/>
                </a:cubicBezTo>
                <a:lnTo>
                  <a:pt x="473" y="2480"/>
                </a:lnTo>
                <a:cubicBezTo>
                  <a:pt x="479" y="2474"/>
                  <a:pt x="483" y="2465"/>
                  <a:pt x="484" y="2456"/>
                </a:cubicBezTo>
                <a:lnTo>
                  <a:pt x="595" y="2432"/>
                </a:lnTo>
                <a:close/>
                <a:moveTo>
                  <a:pt x="1550" y="3371"/>
                </a:moveTo>
                <a:cubicBezTo>
                  <a:pt x="1560" y="3375"/>
                  <a:pt x="1571" y="3378"/>
                  <a:pt x="1583" y="3378"/>
                </a:cubicBezTo>
                <a:cubicBezTo>
                  <a:pt x="1608" y="3378"/>
                  <a:pt x="1629" y="3367"/>
                  <a:pt x="1643" y="3349"/>
                </a:cubicBezTo>
                <a:lnTo>
                  <a:pt x="2013" y="3450"/>
                </a:lnTo>
                <a:lnTo>
                  <a:pt x="2013" y="3451"/>
                </a:lnTo>
                <a:cubicBezTo>
                  <a:pt x="2013" y="3467"/>
                  <a:pt x="2017" y="3483"/>
                  <a:pt x="2024" y="3497"/>
                </a:cubicBezTo>
                <a:lnTo>
                  <a:pt x="1750" y="3717"/>
                </a:lnTo>
                <a:cubicBezTo>
                  <a:pt x="1743" y="3714"/>
                  <a:pt x="1736" y="3713"/>
                  <a:pt x="1728" y="3713"/>
                </a:cubicBezTo>
                <a:cubicBezTo>
                  <a:pt x="1717" y="3713"/>
                  <a:pt x="1708" y="3716"/>
                  <a:pt x="1699" y="3721"/>
                </a:cubicBezTo>
                <a:lnTo>
                  <a:pt x="1443" y="3521"/>
                </a:lnTo>
                <a:cubicBezTo>
                  <a:pt x="1445" y="3515"/>
                  <a:pt x="1447" y="3508"/>
                  <a:pt x="1447" y="3501"/>
                </a:cubicBezTo>
                <a:cubicBezTo>
                  <a:pt x="1447" y="3491"/>
                  <a:pt x="1444" y="3483"/>
                  <a:pt x="1440" y="3475"/>
                </a:cubicBezTo>
                <a:lnTo>
                  <a:pt x="1550" y="3371"/>
                </a:lnTo>
                <a:close/>
                <a:moveTo>
                  <a:pt x="2473" y="3717"/>
                </a:moveTo>
                <a:lnTo>
                  <a:pt x="2205" y="3502"/>
                </a:lnTo>
                <a:cubicBezTo>
                  <a:pt x="2214" y="3487"/>
                  <a:pt x="2219" y="3469"/>
                  <a:pt x="2219" y="3451"/>
                </a:cubicBezTo>
                <a:cubicBezTo>
                  <a:pt x="2219" y="3450"/>
                  <a:pt x="2219" y="3449"/>
                  <a:pt x="2219" y="3448"/>
                </a:cubicBezTo>
                <a:lnTo>
                  <a:pt x="2580" y="3349"/>
                </a:lnTo>
                <a:cubicBezTo>
                  <a:pt x="2594" y="3367"/>
                  <a:pt x="2615" y="3378"/>
                  <a:pt x="2640" y="3378"/>
                </a:cubicBezTo>
                <a:cubicBezTo>
                  <a:pt x="2652" y="3378"/>
                  <a:pt x="2663" y="3376"/>
                  <a:pt x="2673" y="3371"/>
                </a:cubicBezTo>
                <a:lnTo>
                  <a:pt x="2783" y="3475"/>
                </a:lnTo>
                <a:cubicBezTo>
                  <a:pt x="2779" y="3483"/>
                  <a:pt x="2776" y="3491"/>
                  <a:pt x="2776" y="3501"/>
                </a:cubicBezTo>
                <a:cubicBezTo>
                  <a:pt x="2776" y="3508"/>
                  <a:pt x="2777" y="3515"/>
                  <a:pt x="2780" y="3521"/>
                </a:cubicBezTo>
                <a:lnTo>
                  <a:pt x="2523" y="3721"/>
                </a:lnTo>
                <a:cubicBezTo>
                  <a:pt x="2515" y="3716"/>
                  <a:pt x="2506" y="3713"/>
                  <a:pt x="2495" y="3713"/>
                </a:cubicBezTo>
                <a:cubicBezTo>
                  <a:pt x="2487" y="3713"/>
                  <a:pt x="2480" y="3714"/>
                  <a:pt x="2473" y="3717"/>
                </a:cubicBezTo>
                <a:close/>
                <a:moveTo>
                  <a:pt x="2817" y="3449"/>
                </a:moveTo>
                <a:lnTo>
                  <a:pt x="2705" y="3343"/>
                </a:lnTo>
                <a:cubicBezTo>
                  <a:pt x="2712" y="3331"/>
                  <a:pt x="2717" y="3317"/>
                  <a:pt x="2717" y="3301"/>
                </a:cubicBezTo>
                <a:cubicBezTo>
                  <a:pt x="2717" y="3285"/>
                  <a:pt x="2711" y="3269"/>
                  <a:pt x="2702" y="3257"/>
                </a:cubicBezTo>
                <a:lnTo>
                  <a:pt x="3029" y="2857"/>
                </a:lnTo>
                <a:cubicBezTo>
                  <a:pt x="3039" y="2862"/>
                  <a:pt x="3051" y="2865"/>
                  <a:pt x="3063" y="2865"/>
                </a:cubicBezTo>
                <a:cubicBezTo>
                  <a:pt x="3083" y="2865"/>
                  <a:pt x="3101" y="2857"/>
                  <a:pt x="3114" y="2845"/>
                </a:cubicBezTo>
                <a:lnTo>
                  <a:pt x="3308" y="3012"/>
                </a:lnTo>
                <a:cubicBezTo>
                  <a:pt x="3307" y="3016"/>
                  <a:pt x="3306" y="3020"/>
                  <a:pt x="3306" y="3025"/>
                </a:cubicBezTo>
                <a:cubicBezTo>
                  <a:pt x="3306" y="3031"/>
                  <a:pt x="3308" y="3037"/>
                  <a:pt x="3310" y="3043"/>
                </a:cubicBezTo>
                <a:lnTo>
                  <a:pt x="2859" y="3455"/>
                </a:lnTo>
                <a:cubicBezTo>
                  <a:pt x="2851" y="3450"/>
                  <a:pt x="2841" y="3447"/>
                  <a:pt x="2830" y="3447"/>
                </a:cubicBezTo>
                <a:cubicBezTo>
                  <a:pt x="2825" y="3447"/>
                  <a:pt x="2821" y="3448"/>
                  <a:pt x="2817" y="3449"/>
                </a:cubicBezTo>
                <a:close/>
                <a:moveTo>
                  <a:pt x="3333" y="2978"/>
                </a:moveTo>
                <a:lnTo>
                  <a:pt x="3137" y="2809"/>
                </a:lnTo>
                <a:cubicBezTo>
                  <a:pt x="3139" y="2802"/>
                  <a:pt x="3140" y="2795"/>
                  <a:pt x="3140" y="2788"/>
                </a:cubicBezTo>
                <a:cubicBezTo>
                  <a:pt x="3140" y="2775"/>
                  <a:pt x="3136" y="2762"/>
                  <a:pt x="3130" y="2751"/>
                </a:cubicBezTo>
                <a:lnTo>
                  <a:pt x="3511" y="2472"/>
                </a:lnTo>
                <a:cubicBezTo>
                  <a:pt x="3523" y="2480"/>
                  <a:pt x="3538" y="2486"/>
                  <a:pt x="3555" y="2486"/>
                </a:cubicBezTo>
                <a:cubicBezTo>
                  <a:pt x="3589" y="2486"/>
                  <a:pt x="3618" y="2463"/>
                  <a:pt x="3628" y="2432"/>
                </a:cubicBezTo>
                <a:lnTo>
                  <a:pt x="3739" y="2456"/>
                </a:lnTo>
                <a:cubicBezTo>
                  <a:pt x="3740" y="2465"/>
                  <a:pt x="3744" y="2474"/>
                  <a:pt x="3750" y="2480"/>
                </a:cubicBezTo>
                <a:lnTo>
                  <a:pt x="3386" y="2977"/>
                </a:lnTo>
                <a:cubicBezTo>
                  <a:pt x="3378" y="2973"/>
                  <a:pt x="3370" y="2970"/>
                  <a:pt x="3360" y="2970"/>
                </a:cubicBezTo>
                <a:cubicBezTo>
                  <a:pt x="3351" y="2970"/>
                  <a:pt x="3341" y="2973"/>
                  <a:pt x="3333" y="2978"/>
                </a:cubicBezTo>
                <a:close/>
                <a:moveTo>
                  <a:pt x="3629" y="2389"/>
                </a:moveTo>
                <a:cubicBezTo>
                  <a:pt x="3622" y="2362"/>
                  <a:pt x="3600" y="2341"/>
                  <a:pt x="3573" y="2335"/>
                </a:cubicBezTo>
                <a:lnTo>
                  <a:pt x="3567" y="2034"/>
                </a:lnTo>
                <a:cubicBezTo>
                  <a:pt x="3584" y="2028"/>
                  <a:pt x="3597" y="2017"/>
                  <a:pt x="3606" y="2002"/>
                </a:cubicBezTo>
                <a:lnTo>
                  <a:pt x="3947" y="2034"/>
                </a:lnTo>
                <a:cubicBezTo>
                  <a:pt x="3948" y="2047"/>
                  <a:pt x="3954" y="2058"/>
                  <a:pt x="3962" y="2067"/>
                </a:cubicBezTo>
                <a:lnTo>
                  <a:pt x="3786" y="2393"/>
                </a:lnTo>
                <a:cubicBezTo>
                  <a:pt x="3770" y="2394"/>
                  <a:pt x="3756" y="2403"/>
                  <a:pt x="3748" y="2415"/>
                </a:cubicBezTo>
                <a:lnTo>
                  <a:pt x="3629" y="2389"/>
                </a:lnTo>
                <a:close/>
                <a:moveTo>
                  <a:pt x="4001" y="1974"/>
                </a:moveTo>
                <a:cubicBezTo>
                  <a:pt x="3984" y="1974"/>
                  <a:pt x="3970" y="1981"/>
                  <a:pt x="3960" y="1993"/>
                </a:cubicBezTo>
                <a:lnTo>
                  <a:pt x="3618" y="1960"/>
                </a:lnTo>
                <a:cubicBezTo>
                  <a:pt x="3618" y="1940"/>
                  <a:pt x="3609" y="1922"/>
                  <a:pt x="3596" y="1909"/>
                </a:cubicBezTo>
                <a:lnTo>
                  <a:pt x="3761" y="1524"/>
                </a:lnTo>
                <a:cubicBezTo>
                  <a:pt x="3770" y="1526"/>
                  <a:pt x="3779" y="1528"/>
                  <a:pt x="3788" y="1528"/>
                </a:cubicBezTo>
                <a:cubicBezTo>
                  <a:pt x="3830" y="1528"/>
                  <a:pt x="3866" y="1502"/>
                  <a:pt x="3880" y="1465"/>
                </a:cubicBezTo>
                <a:lnTo>
                  <a:pt x="4118" y="1520"/>
                </a:lnTo>
                <a:cubicBezTo>
                  <a:pt x="4121" y="1530"/>
                  <a:pt x="4127" y="1539"/>
                  <a:pt x="4136" y="1545"/>
                </a:cubicBezTo>
                <a:lnTo>
                  <a:pt x="4001" y="1974"/>
                </a:lnTo>
                <a:close/>
              </a:path>
            </a:pathLst>
          </a:custGeom>
          <a:solidFill>
            <a:schemeClr val="lt1"/>
          </a:solidFill>
          <a:ln>
            <a:noFill/>
          </a:ln>
        </p:spPr>
        <p:txBody>
          <a:bodyPr lIns="45675" tIns="22825" rIns="45675" bIns="22825" anchor="ctr" anchorCtr="0">
            <a:noAutofit/>
          </a:bodyPr>
          <a:lstStyle/>
          <a:p>
            <a:pPr marL="0" marR="0" lvl="0" indent="0" algn="l"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515" name="Shape 515"/>
          <p:cNvSpPr txBox="1">
            <a:spLocks noGrp="1"/>
          </p:cNvSpPr>
          <p:nvPr>
            <p:ph type="sldNum" idx="12"/>
          </p:nvPr>
        </p:nvSpPr>
        <p:spPr>
          <a:xfrm>
            <a:off x="11364286" y="6457146"/>
            <a:ext cx="611217" cy="365125"/>
          </a:xfrm>
          <a:prstGeom prst="rect">
            <a:avLst/>
          </a:prstGeom>
          <a:noFill/>
          <a:ln>
            <a:noFill/>
          </a:ln>
        </p:spPr>
        <p:txBody>
          <a:bodyPr lIns="91375" tIns="45675" rIns="91375" bIns="45675"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BDBDBD"/>
                </a:solidFill>
                <a:latin typeface="Helvetica Neue"/>
                <a:ea typeface="Helvetica Neue"/>
                <a:cs typeface="Helvetica Neue"/>
                <a:sym typeface="Helvetica Neue"/>
              </a:rPr>
              <a:t>9</a:t>
            </a:fld>
            <a:endParaRPr lang="en-US" sz="1200" b="0" i="0" u="none" strike="noStrike" cap="none" baseline="0">
              <a:solidFill>
                <a:srgbClr val="BDBDBD"/>
              </a:solidFill>
              <a:latin typeface="Helvetica Neue"/>
              <a:ea typeface="Helvetica Neue"/>
              <a:cs typeface="Helvetica Neue"/>
              <a:sym typeface="Helvetica Neue"/>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Apigee Template 2015">
  <a:themeElements>
    <a:clrScheme name="Apigee (Sept 2015)">
      <a:dk1>
        <a:srgbClr val="5A5A5A"/>
      </a:dk1>
      <a:lt1>
        <a:srgbClr val="FFFFFF"/>
      </a:lt1>
      <a:dk2>
        <a:srgbClr val="FD2A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1248</TotalTime>
  <Words>2868</Words>
  <Application>Microsoft Macintosh PowerPoint</Application>
  <PresentationFormat>Custom</PresentationFormat>
  <Paragraphs>495</Paragraphs>
  <Slides>51</Slides>
  <Notes>51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Apigee Template 2015</vt:lpstr>
      <vt:lpstr>PowerPoint Presentation</vt:lpstr>
      <vt:lpstr>PowerPoint Presentation</vt:lpstr>
      <vt:lpstr>Agenda</vt:lpstr>
      <vt:lpstr>Getting ready</vt:lpstr>
      <vt:lpstr>There must be a way to automate all of tedious work!</vt:lpstr>
      <vt:lpstr>Emphasis slide</vt:lpstr>
      <vt:lpstr>Continuous Integration</vt:lpstr>
      <vt:lpstr>CI: The Volkswagen Approach</vt:lpstr>
      <vt:lpstr>PowerPoint Presentation</vt:lpstr>
      <vt:lpstr>CI: The Process</vt:lpstr>
      <vt:lpstr>Step 1: Build an API Proxy</vt:lpstr>
      <vt:lpstr>Step 2: Decide on a Build Tool</vt:lpstr>
      <vt:lpstr>Step 3: Deploy to Apigee on Public Cloud</vt:lpstr>
      <vt:lpstr>Step 4: Run Local Tests</vt:lpstr>
      <vt:lpstr>Step 5: Use a CI Tool</vt:lpstr>
      <vt:lpstr>Step 6: Generate Interactive Documentation</vt:lpstr>
      <vt:lpstr>Hands-on</vt:lpstr>
      <vt:lpstr>PowerPoint Presentation</vt:lpstr>
      <vt:lpstr>PowerPoint Presentation</vt:lpstr>
      <vt:lpstr>PowerPoint Presentation</vt:lpstr>
      <vt:lpstr>Grunt or Maven?</vt:lpstr>
      <vt:lpstr>PowerPoint Presentation</vt:lpstr>
      <vt:lpstr>PowerPoint Presentation</vt:lpstr>
      <vt:lpstr>PowerPoint Presentation</vt:lpstr>
      <vt:lpstr>Hands-on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SCM</vt:lpstr>
      <vt:lpstr>SCM</vt:lpstr>
      <vt:lpstr>Source code management: “Fork-and-pull” model</vt:lpstr>
      <vt:lpstr>PowerPoint Presentation</vt:lpstr>
      <vt:lpstr>PowerPoint Presentation</vt:lpstr>
      <vt:lpstr>Continuous Integration</vt:lpstr>
      <vt:lpstr>The Full Circle</vt:lpstr>
      <vt:lpstr>PowerPoint Presentation</vt:lpstr>
      <vt:lpstr>Demo</vt:lpstr>
      <vt:lpstr>PowerPoint Presentation</vt:lpstr>
      <vt:lpstr>Go For IT!!!</vt:lpstr>
      <vt:lpstr>PowerPoint Presentation</vt:lpstr>
      <vt:lpstr>Things to Think About…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Rakesh Talanki</cp:lastModifiedBy>
  <cp:revision>72</cp:revision>
  <dcterms:modified xsi:type="dcterms:W3CDTF">2015-10-13T00:04:38Z</dcterms:modified>
</cp:coreProperties>
</file>